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5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0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58642D-11B0-407E-99D4-6B1280D41F13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E9CB6-A181-4B3C-87F7-00EFB6AF82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5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DAAE40-E3C8-4C02-A57C-A6DF44D80490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7B130-B40C-47AE-A32B-3F15DBFFB6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9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5038FC-5C60-47CA-9B78-F0956D0126E2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35AD8-52C0-4FC6-AE5A-7ECB75931C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42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CA90C4-7257-455D-80D8-EC900114D275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931EA-8776-400D-BE94-F310672AD6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E75100-D360-4F78-9E22-6538D49318DC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D3F59-587F-4E6E-9B1A-39523F9E41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D0407-E4C8-44B2-AA5C-308A52C3DD2A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4803A-37E6-41AD-81A1-27502B3C5F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4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AE5F23-89E8-45BC-A57E-3B61F7EB19DF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32F93-FEAD-4A4B-A734-929AF97995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45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2CFE5-9620-49D9-934A-47831C4A6768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E4AC0-B2F5-4302-BA60-124C27063D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1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5851FA-87D2-47A9-A45E-591C978AC7F7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0E916-0A35-4BBA-97B4-7756743B99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6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C459D1-3E03-4F64-9614-ECC02183A1C0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040DD-C635-4D4A-A199-6508F7E017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86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2B3B3-5078-407E-8B38-0CF126A1BFEB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9E879-EB01-4578-9681-F687FA18CF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1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A5D0FE2-C83F-4C0F-B638-EBF1F04808E1}" type="datetimeFigureOut">
              <a:rPr lang="en-US"/>
              <a:pPr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E112E6B-D885-4F4A-AE6E-AEDFE311DD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288" y="184467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Comparatives &amp; Superlatives</a:t>
            </a:r>
          </a:p>
        </p:txBody>
      </p:sp>
      <p:pic>
        <p:nvPicPr>
          <p:cNvPr id="2051" name="Picture 2" descr="C:\Users\Win7\AppData\Local\Microsoft\Windows\Temporary Internet Files\Content.IE5\NBYJUP9X\MC90043527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141663"/>
            <a:ext cx="3527425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539750" y="2205038"/>
            <a:ext cx="1968500" cy="1825625"/>
            <a:chOff x="489" y="1866"/>
            <a:chExt cx="3102" cy="2875"/>
          </a:xfrm>
        </p:grpSpPr>
        <p:sp>
          <p:nvSpPr>
            <p:cNvPr id="11295" name="Freeform 3"/>
            <p:cNvSpPr>
              <a:spLocks/>
            </p:cNvSpPr>
            <p:nvPr/>
          </p:nvSpPr>
          <p:spPr bwMode="auto">
            <a:xfrm>
              <a:off x="509" y="1886"/>
              <a:ext cx="3062" cy="2835"/>
            </a:xfrm>
            <a:custGeom>
              <a:avLst/>
              <a:gdLst>
                <a:gd name="T0" fmla="*/ 0 w 3062"/>
                <a:gd name="T1" fmla="*/ 1417 h 2835"/>
                <a:gd name="T2" fmla="*/ 20 w 3062"/>
                <a:gd name="T3" fmla="*/ 1647 h 2835"/>
                <a:gd name="T4" fmla="*/ 78 w 3062"/>
                <a:gd name="T5" fmla="*/ 1865 h 2835"/>
                <a:gd name="T6" fmla="*/ 170 w 3062"/>
                <a:gd name="T7" fmla="*/ 2068 h 2835"/>
                <a:gd name="T8" fmla="*/ 295 w 3062"/>
                <a:gd name="T9" fmla="*/ 2254 h 2835"/>
                <a:gd name="T10" fmla="*/ 448 w 3062"/>
                <a:gd name="T11" fmla="*/ 2419 h 2835"/>
                <a:gd name="T12" fmla="*/ 626 w 3062"/>
                <a:gd name="T13" fmla="*/ 2561 h 2835"/>
                <a:gd name="T14" fmla="*/ 827 w 3062"/>
                <a:gd name="T15" fmla="*/ 2676 h 2835"/>
                <a:gd name="T16" fmla="*/ 1047 w 3062"/>
                <a:gd name="T17" fmla="*/ 2762 h 2835"/>
                <a:gd name="T18" fmla="*/ 1282 w 3062"/>
                <a:gd name="T19" fmla="*/ 2816 h 2835"/>
                <a:gd name="T20" fmla="*/ 1530 w 3062"/>
                <a:gd name="T21" fmla="*/ 2834 h 2835"/>
                <a:gd name="T22" fmla="*/ 1779 w 3062"/>
                <a:gd name="T23" fmla="*/ 2816 h 2835"/>
                <a:gd name="T24" fmla="*/ 2014 w 3062"/>
                <a:gd name="T25" fmla="*/ 2762 h 2835"/>
                <a:gd name="T26" fmla="*/ 2234 w 3062"/>
                <a:gd name="T27" fmla="*/ 2676 h 2835"/>
                <a:gd name="T28" fmla="*/ 2434 w 3062"/>
                <a:gd name="T29" fmla="*/ 2561 h 2835"/>
                <a:gd name="T30" fmla="*/ 2613 w 3062"/>
                <a:gd name="T31" fmla="*/ 2419 h 2835"/>
                <a:gd name="T32" fmla="*/ 2766 w 3062"/>
                <a:gd name="T33" fmla="*/ 2254 h 2835"/>
                <a:gd name="T34" fmla="*/ 2890 w 3062"/>
                <a:gd name="T35" fmla="*/ 2068 h 2835"/>
                <a:gd name="T36" fmla="*/ 2983 w 3062"/>
                <a:gd name="T37" fmla="*/ 1865 h 2835"/>
                <a:gd name="T38" fmla="*/ 3041 w 3062"/>
                <a:gd name="T39" fmla="*/ 1647 h 2835"/>
                <a:gd name="T40" fmla="*/ 3061 w 3062"/>
                <a:gd name="T41" fmla="*/ 1417 h 2835"/>
                <a:gd name="T42" fmla="*/ 3041 w 3062"/>
                <a:gd name="T43" fmla="*/ 1187 h 2835"/>
                <a:gd name="T44" fmla="*/ 2983 w 3062"/>
                <a:gd name="T45" fmla="*/ 969 h 2835"/>
                <a:gd name="T46" fmla="*/ 2890 w 3062"/>
                <a:gd name="T47" fmla="*/ 766 h 2835"/>
                <a:gd name="T48" fmla="*/ 2766 w 3062"/>
                <a:gd name="T49" fmla="*/ 580 h 2835"/>
                <a:gd name="T50" fmla="*/ 2613 w 3062"/>
                <a:gd name="T51" fmla="*/ 415 h 2835"/>
                <a:gd name="T52" fmla="*/ 2434 w 3062"/>
                <a:gd name="T53" fmla="*/ 273 h 2835"/>
                <a:gd name="T54" fmla="*/ 2234 w 3062"/>
                <a:gd name="T55" fmla="*/ 158 h 2835"/>
                <a:gd name="T56" fmla="*/ 2014 w 3062"/>
                <a:gd name="T57" fmla="*/ 72 h 2835"/>
                <a:gd name="T58" fmla="*/ 1779 w 3062"/>
                <a:gd name="T59" fmla="*/ 18 h 2835"/>
                <a:gd name="T60" fmla="*/ 1530 w 3062"/>
                <a:gd name="T61" fmla="*/ 0 h 2835"/>
                <a:gd name="T62" fmla="*/ 1282 w 3062"/>
                <a:gd name="T63" fmla="*/ 18 h 2835"/>
                <a:gd name="T64" fmla="*/ 1047 w 3062"/>
                <a:gd name="T65" fmla="*/ 72 h 2835"/>
                <a:gd name="T66" fmla="*/ 827 w 3062"/>
                <a:gd name="T67" fmla="*/ 158 h 2835"/>
                <a:gd name="T68" fmla="*/ 626 w 3062"/>
                <a:gd name="T69" fmla="*/ 273 h 2835"/>
                <a:gd name="T70" fmla="*/ 448 w 3062"/>
                <a:gd name="T71" fmla="*/ 415 h 2835"/>
                <a:gd name="T72" fmla="*/ 295 w 3062"/>
                <a:gd name="T73" fmla="*/ 580 h 2835"/>
                <a:gd name="T74" fmla="*/ 170 w 3062"/>
                <a:gd name="T75" fmla="*/ 766 h 2835"/>
                <a:gd name="T76" fmla="*/ 78 w 3062"/>
                <a:gd name="T77" fmla="*/ 969 h 2835"/>
                <a:gd name="T78" fmla="*/ 20 w 3062"/>
                <a:gd name="T79" fmla="*/ 1187 h 2835"/>
                <a:gd name="T80" fmla="*/ 0 w 3062"/>
                <a:gd name="T81" fmla="*/ 1417 h 28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62"/>
                <a:gd name="T124" fmla="*/ 0 h 2835"/>
                <a:gd name="T125" fmla="*/ 3062 w 3062"/>
                <a:gd name="T126" fmla="*/ 2835 h 28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62" h="2835">
                  <a:moveTo>
                    <a:pt x="0" y="1417"/>
                  </a:moveTo>
                  <a:lnTo>
                    <a:pt x="0" y="1417"/>
                  </a:lnTo>
                  <a:lnTo>
                    <a:pt x="5" y="1533"/>
                  </a:lnTo>
                  <a:lnTo>
                    <a:pt x="20" y="1647"/>
                  </a:lnTo>
                  <a:lnTo>
                    <a:pt x="44" y="1758"/>
                  </a:lnTo>
                  <a:lnTo>
                    <a:pt x="78" y="1865"/>
                  </a:lnTo>
                  <a:lnTo>
                    <a:pt x="120" y="1969"/>
                  </a:lnTo>
                  <a:lnTo>
                    <a:pt x="170" y="2068"/>
                  </a:lnTo>
                  <a:lnTo>
                    <a:pt x="229" y="2164"/>
                  </a:lnTo>
                  <a:lnTo>
                    <a:pt x="295" y="2254"/>
                  </a:lnTo>
                  <a:lnTo>
                    <a:pt x="368" y="2339"/>
                  </a:lnTo>
                  <a:lnTo>
                    <a:pt x="448" y="2419"/>
                  </a:lnTo>
                  <a:lnTo>
                    <a:pt x="534" y="2493"/>
                  </a:lnTo>
                  <a:lnTo>
                    <a:pt x="626" y="2561"/>
                  </a:lnTo>
                  <a:lnTo>
                    <a:pt x="724" y="2622"/>
                  </a:lnTo>
                  <a:lnTo>
                    <a:pt x="827" y="2676"/>
                  </a:lnTo>
                  <a:lnTo>
                    <a:pt x="934" y="2723"/>
                  </a:lnTo>
                  <a:lnTo>
                    <a:pt x="1047" y="2762"/>
                  </a:lnTo>
                  <a:lnTo>
                    <a:pt x="1162" y="2793"/>
                  </a:lnTo>
                  <a:lnTo>
                    <a:pt x="1282" y="2816"/>
                  </a:lnTo>
                  <a:lnTo>
                    <a:pt x="1405" y="2830"/>
                  </a:lnTo>
                  <a:lnTo>
                    <a:pt x="1530" y="2834"/>
                  </a:lnTo>
                  <a:lnTo>
                    <a:pt x="1656" y="2830"/>
                  </a:lnTo>
                  <a:lnTo>
                    <a:pt x="1779" y="2816"/>
                  </a:lnTo>
                  <a:lnTo>
                    <a:pt x="1898" y="2793"/>
                  </a:lnTo>
                  <a:lnTo>
                    <a:pt x="2014" y="2762"/>
                  </a:lnTo>
                  <a:lnTo>
                    <a:pt x="2126" y="2723"/>
                  </a:lnTo>
                  <a:lnTo>
                    <a:pt x="2234" y="2676"/>
                  </a:lnTo>
                  <a:lnTo>
                    <a:pt x="2337" y="2622"/>
                  </a:lnTo>
                  <a:lnTo>
                    <a:pt x="2434" y="2561"/>
                  </a:lnTo>
                  <a:lnTo>
                    <a:pt x="2527" y="2493"/>
                  </a:lnTo>
                  <a:lnTo>
                    <a:pt x="2613" y="2419"/>
                  </a:lnTo>
                  <a:lnTo>
                    <a:pt x="2693" y="2339"/>
                  </a:lnTo>
                  <a:lnTo>
                    <a:pt x="2766" y="2254"/>
                  </a:lnTo>
                  <a:lnTo>
                    <a:pt x="2832" y="2164"/>
                  </a:lnTo>
                  <a:lnTo>
                    <a:pt x="2890" y="2068"/>
                  </a:lnTo>
                  <a:lnTo>
                    <a:pt x="2941" y="1969"/>
                  </a:lnTo>
                  <a:lnTo>
                    <a:pt x="2983" y="1865"/>
                  </a:lnTo>
                  <a:lnTo>
                    <a:pt x="3017" y="1758"/>
                  </a:lnTo>
                  <a:lnTo>
                    <a:pt x="3041" y="1647"/>
                  </a:lnTo>
                  <a:lnTo>
                    <a:pt x="3056" y="1533"/>
                  </a:lnTo>
                  <a:lnTo>
                    <a:pt x="3061" y="1417"/>
                  </a:lnTo>
                  <a:lnTo>
                    <a:pt x="3056" y="1301"/>
                  </a:lnTo>
                  <a:lnTo>
                    <a:pt x="3041" y="1187"/>
                  </a:lnTo>
                  <a:lnTo>
                    <a:pt x="3017" y="1076"/>
                  </a:lnTo>
                  <a:lnTo>
                    <a:pt x="2983" y="969"/>
                  </a:lnTo>
                  <a:lnTo>
                    <a:pt x="2941" y="865"/>
                  </a:lnTo>
                  <a:lnTo>
                    <a:pt x="2890" y="766"/>
                  </a:lnTo>
                  <a:lnTo>
                    <a:pt x="2832" y="670"/>
                  </a:lnTo>
                  <a:lnTo>
                    <a:pt x="2766" y="580"/>
                  </a:lnTo>
                  <a:lnTo>
                    <a:pt x="2693" y="494"/>
                  </a:lnTo>
                  <a:lnTo>
                    <a:pt x="2613" y="415"/>
                  </a:lnTo>
                  <a:lnTo>
                    <a:pt x="2527" y="341"/>
                  </a:lnTo>
                  <a:lnTo>
                    <a:pt x="2434" y="273"/>
                  </a:lnTo>
                  <a:lnTo>
                    <a:pt x="2337" y="212"/>
                  </a:lnTo>
                  <a:lnTo>
                    <a:pt x="2234" y="158"/>
                  </a:lnTo>
                  <a:lnTo>
                    <a:pt x="2126" y="111"/>
                  </a:lnTo>
                  <a:lnTo>
                    <a:pt x="2014" y="72"/>
                  </a:lnTo>
                  <a:lnTo>
                    <a:pt x="1898" y="41"/>
                  </a:lnTo>
                  <a:lnTo>
                    <a:pt x="1779" y="18"/>
                  </a:lnTo>
                  <a:lnTo>
                    <a:pt x="1656" y="4"/>
                  </a:lnTo>
                  <a:lnTo>
                    <a:pt x="1530" y="0"/>
                  </a:lnTo>
                  <a:lnTo>
                    <a:pt x="1405" y="4"/>
                  </a:lnTo>
                  <a:lnTo>
                    <a:pt x="1282" y="18"/>
                  </a:lnTo>
                  <a:lnTo>
                    <a:pt x="1162" y="41"/>
                  </a:lnTo>
                  <a:lnTo>
                    <a:pt x="1047" y="72"/>
                  </a:lnTo>
                  <a:lnTo>
                    <a:pt x="934" y="111"/>
                  </a:lnTo>
                  <a:lnTo>
                    <a:pt x="827" y="158"/>
                  </a:lnTo>
                  <a:lnTo>
                    <a:pt x="724" y="212"/>
                  </a:lnTo>
                  <a:lnTo>
                    <a:pt x="626" y="273"/>
                  </a:lnTo>
                  <a:lnTo>
                    <a:pt x="534" y="341"/>
                  </a:lnTo>
                  <a:lnTo>
                    <a:pt x="448" y="415"/>
                  </a:lnTo>
                  <a:lnTo>
                    <a:pt x="368" y="494"/>
                  </a:lnTo>
                  <a:lnTo>
                    <a:pt x="295" y="580"/>
                  </a:lnTo>
                  <a:lnTo>
                    <a:pt x="229" y="670"/>
                  </a:lnTo>
                  <a:lnTo>
                    <a:pt x="170" y="766"/>
                  </a:lnTo>
                  <a:lnTo>
                    <a:pt x="120" y="865"/>
                  </a:lnTo>
                  <a:lnTo>
                    <a:pt x="78" y="969"/>
                  </a:lnTo>
                  <a:lnTo>
                    <a:pt x="44" y="1076"/>
                  </a:lnTo>
                  <a:lnTo>
                    <a:pt x="20" y="1187"/>
                  </a:lnTo>
                  <a:lnTo>
                    <a:pt x="5" y="1301"/>
                  </a:lnTo>
                  <a:lnTo>
                    <a:pt x="0" y="1417"/>
                  </a:lnTo>
                  <a:close/>
                </a:path>
              </a:pathLst>
            </a:custGeom>
            <a:solidFill>
              <a:srgbClr val="FEF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6" name="Freeform 4"/>
            <p:cNvSpPr>
              <a:spLocks/>
            </p:cNvSpPr>
            <p:nvPr/>
          </p:nvSpPr>
          <p:spPr bwMode="auto">
            <a:xfrm>
              <a:off x="1390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7" name="Freeform 5"/>
            <p:cNvSpPr>
              <a:spLocks/>
            </p:cNvSpPr>
            <p:nvPr/>
          </p:nvSpPr>
          <p:spPr bwMode="auto">
            <a:xfrm>
              <a:off x="2371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8" name="Freeform 6"/>
            <p:cNvSpPr>
              <a:spLocks/>
            </p:cNvSpPr>
            <p:nvPr/>
          </p:nvSpPr>
          <p:spPr bwMode="auto">
            <a:xfrm>
              <a:off x="1390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9" name="Freeform 7"/>
            <p:cNvSpPr>
              <a:spLocks/>
            </p:cNvSpPr>
            <p:nvPr/>
          </p:nvSpPr>
          <p:spPr bwMode="auto">
            <a:xfrm>
              <a:off x="2371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0" name="Freeform 8"/>
            <p:cNvSpPr>
              <a:spLocks/>
            </p:cNvSpPr>
            <p:nvPr/>
          </p:nvSpPr>
          <p:spPr bwMode="auto">
            <a:xfrm>
              <a:off x="1210" y="3984"/>
              <a:ext cx="1658" cy="138"/>
            </a:xfrm>
            <a:custGeom>
              <a:avLst/>
              <a:gdLst>
                <a:gd name="T0" fmla="*/ 0 w 1658"/>
                <a:gd name="T1" fmla="*/ 0 h 138"/>
                <a:gd name="T2" fmla="*/ 82 w 1658"/>
                <a:gd name="T3" fmla="*/ 26 h 138"/>
                <a:gd name="T4" fmla="*/ 165 w 1658"/>
                <a:gd name="T5" fmla="*/ 49 h 138"/>
                <a:gd name="T6" fmla="*/ 248 w 1658"/>
                <a:gd name="T7" fmla="*/ 70 h 138"/>
                <a:gd name="T8" fmla="*/ 331 w 1658"/>
                <a:gd name="T9" fmla="*/ 88 h 138"/>
                <a:gd name="T10" fmla="*/ 414 w 1658"/>
                <a:gd name="T11" fmla="*/ 103 h 138"/>
                <a:gd name="T12" fmla="*/ 497 w 1658"/>
                <a:gd name="T13" fmla="*/ 115 h 138"/>
                <a:gd name="T14" fmla="*/ 580 w 1658"/>
                <a:gd name="T15" fmla="*/ 125 h 138"/>
                <a:gd name="T16" fmla="*/ 663 w 1658"/>
                <a:gd name="T17" fmla="*/ 132 h 138"/>
                <a:gd name="T18" fmla="*/ 746 w 1658"/>
                <a:gd name="T19" fmla="*/ 136 h 138"/>
                <a:gd name="T20" fmla="*/ 829 w 1658"/>
                <a:gd name="T21" fmla="*/ 137 h 138"/>
                <a:gd name="T22" fmla="*/ 912 w 1658"/>
                <a:gd name="T23" fmla="*/ 136 h 138"/>
                <a:gd name="T24" fmla="*/ 994 w 1658"/>
                <a:gd name="T25" fmla="*/ 132 h 138"/>
                <a:gd name="T26" fmla="*/ 1077 w 1658"/>
                <a:gd name="T27" fmla="*/ 125 h 138"/>
                <a:gd name="T28" fmla="*/ 1160 w 1658"/>
                <a:gd name="T29" fmla="*/ 115 h 138"/>
                <a:gd name="T30" fmla="*/ 1243 w 1658"/>
                <a:gd name="T31" fmla="*/ 103 h 138"/>
                <a:gd name="T32" fmla="*/ 1326 w 1658"/>
                <a:gd name="T33" fmla="*/ 88 h 138"/>
                <a:gd name="T34" fmla="*/ 1409 w 1658"/>
                <a:gd name="T35" fmla="*/ 70 h 138"/>
                <a:gd name="T36" fmla="*/ 1491 w 1658"/>
                <a:gd name="T37" fmla="*/ 49 h 138"/>
                <a:gd name="T38" fmla="*/ 1574 w 1658"/>
                <a:gd name="T39" fmla="*/ 26 h 138"/>
                <a:gd name="T40" fmla="*/ 1657 w 1658"/>
                <a:gd name="T41" fmla="*/ 0 h 1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58"/>
                <a:gd name="T64" fmla="*/ 0 h 138"/>
                <a:gd name="T65" fmla="*/ 1658 w 1658"/>
                <a:gd name="T66" fmla="*/ 138 h 1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58" h="138">
                  <a:moveTo>
                    <a:pt x="0" y="0"/>
                  </a:moveTo>
                  <a:lnTo>
                    <a:pt x="82" y="26"/>
                  </a:lnTo>
                  <a:lnTo>
                    <a:pt x="165" y="49"/>
                  </a:lnTo>
                  <a:lnTo>
                    <a:pt x="248" y="70"/>
                  </a:lnTo>
                  <a:lnTo>
                    <a:pt x="331" y="88"/>
                  </a:lnTo>
                  <a:lnTo>
                    <a:pt x="414" y="103"/>
                  </a:lnTo>
                  <a:lnTo>
                    <a:pt x="497" y="115"/>
                  </a:lnTo>
                  <a:lnTo>
                    <a:pt x="580" y="125"/>
                  </a:lnTo>
                  <a:lnTo>
                    <a:pt x="663" y="132"/>
                  </a:lnTo>
                  <a:lnTo>
                    <a:pt x="746" y="136"/>
                  </a:lnTo>
                  <a:lnTo>
                    <a:pt x="829" y="137"/>
                  </a:lnTo>
                  <a:lnTo>
                    <a:pt x="912" y="136"/>
                  </a:lnTo>
                  <a:lnTo>
                    <a:pt x="994" y="132"/>
                  </a:lnTo>
                  <a:lnTo>
                    <a:pt x="1077" y="125"/>
                  </a:lnTo>
                  <a:lnTo>
                    <a:pt x="1160" y="115"/>
                  </a:lnTo>
                  <a:lnTo>
                    <a:pt x="1243" y="103"/>
                  </a:lnTo>
                  <a:lnTo>
                    <a:pt x="1326" y="88"/>
                  </a:lnTo>
                  <a:lnTo>
                    <a:pt x="1409" y="70"/>
                  </a:lnTo>
                  <a:lnTo>
                    <a:pt x="1491" y="49"/>
                  </a:lnTo>
                  <a:lnTo>
                    <a:pt x="1574" y="26"/>
                  </a:lnTo>
                  <a:lnTo>
                    <a:pt x="1657" y="0"/>
                  </a:lnTo>
                </a:path>
              </a:pathLst>
            </a:custGeom>
            <a:noFill/>
            <a:ln w="253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301" name="Freeform 9"/>
            <p:cNvSpPr>
              <a:spLocks/>
            </p:cNvSpPr>
            <p:nvPr/>
          </p:nvSpPr>
          <p:spPr bwMode="auto">
            <a:xfrm>
              <a:off x="509" y="1886"/>
              <a:ext cx="3062" cy="2835"/>
            </a:xfrm>
            <a:custGeom>
              <a:avLst/>
              <a:gdLst>
                <a:gd name="T0" fmla="*/ 5 w 3062"/>
                <a:gd name="T1" fmla="*/ 1301 h 2835"/>
                <a:gd name="T2" fmla="*/ 44 w 3062"/>
                <a:gd name="T3" fmla="*/ 1076 h 2835"/>
                <a:gd name="T4" fmla="*/ 120 w 3062"/>
                <a:gd name="T5" fmla="*/ 865 h 2835"/>
                <a:gd name="T6" fmla="*/ 229 w 3062"/>
                <a:gd name="T7" fmla="*/ 670 h 2835"/>
                <a:gd name="T8" fmla="*/ 368 w 3062"/>
                <a:gd name="T9" fmla="*/ 494 h 2835"/>
                <a:gd name="T10" fmla="*/ 534 w 3062"/>
                <a:gd name="T11" fmla="*/ 341 h 2835"/>
                <a:gd name="T12" fmla="*/ 724 w 3062"/>
                <a:gd name="T13" fmla="*/ 212 h 2835"/>
                <a:gd name="T14" fmla="*/ 934 w 3062"/>
                <a:gd name="T15" fmla="*/ 111 h 2835"/>
                <a:gd name="T16" fmla="*/ 1162 w 3062"/>
                <a:gd name="T17" fmla="*/ 41 h 2835"/>
                <a:gd name="T18" fmla="*/ 1405 w 3062"/>
                <a:gd name="T19" fmla="*/ 4 h 2835"/>
                <a:gd name="T20" fmla="*/ 1656 w 3062"/>
                <a:gd name="T21" fmla="*/ 4 h 2835"/>
                <a:gd name="T22" fmla="*/ 1898 w 3062"/>
                <a:gd name="T23" fmla="*/ 41 h 2835"/>
                <a:gd name="T24" fmla="*/ 2126 w 3062"/>
                <a:gd name="T25" fmla="*/ 111 h 2835"/>
                <a:gd name="T26" fmla="*/ 2337 w 3062"/>
                <a:gd name="T27" fmla="*/ 212 h 2835"/>
                <a:gd name="T28" fmla="*/ 2527 w 3062"/>
                <a:gd name="T29" fmla="*/ 341 h 2835"/>
                <a:gd name="T30" fmla="*/ 2693 w 3062"/>
                <a:gd name="T31" fmla="*/ 494 h 2835"/>
                <a:gd name="T32" fmla="*/ 2832 w 3062"/>
                <a:gd name="T33" fmla="*/ 670 h 2835"/>
                <a:gd name="T34" fmla="*/ 2941 w 3062"/>
                <a:gd name="T35" fmla="*/ 865 h 2835"/>
                <a:gd name="T36" fmla="*/ 3017 w 3062"/>
                <a:gd name="T37" fmla="*/ 1076 h 2835"/>
                <a:gd name="T38" fmla="*/ 3056 w 3062"/>
                <a:gd name="T39" fmla="*/ 1301 h 2835"/>
                <a:gd name="T40" fmla="*/ 3056 w 3062"/>
                <a:gd name="T41" fmla="*/ 1533 h 2835"/>
                <a:gd name="T42" fmla="*/ 3017 w 3062"/>
                <a:gd name="T43" fmla="*/ 1758 h 2835"/>
                <a:gd name="T44" fmla="*/ 2941 w 3062"/>
                <a:gd name="T45" fmla="*/ 1969 h 2835"/>
                <a:gd name="T46" fmla="*/ 2832 w 3062"/>
                <a:gd name="T47" fmla="*/ 2164 h 2835"/>
                <a:gd name="T48" fmla="*/ 2693 w 3062"/>
                <a:gd name="T49" fmla="*/ 2339 h 2835"/>
                <a:gd name="T50" fmla="*/ 2527 w 3062"/>
                <a:gd name="T51" fmla="*/ 2493 h 2835"/>
                <a:gd name="T52" fmla="*/ 2337 w 3062"/>
                <a:gd name="T53" fmla="*/ 2622 h 2835"/>
                <a:gd name="T54" fmla="*/ 2126 w 3062"/>
                <a:gd name="T55" fmla="*/ 2723 h 2835"/>
                <a:gd name="T56" fmla="*/ 1898 w 3062"/>
                <a:gd name="T57" fmla="*/ 2793 h 2835"/>
                <a:gd name="T58" fmla="*/ 1656 w 3062"/>
                <a:gd name="T59" fmla="*/ 2830 h 2835"/>
                <a:gd name="T60" fmla="*/ 1405 w 3062"/>
                <a:gd name="T61" fmla="*/ 2830 h 2835"/>
                <a:gd name="T62" fmla="*/ 1162 w 3062"/>
                <a:gd name="T63" fmla="*/ 2793 h 2835"/>
                <a:gd name="T64" fmla="*/ 934 w 3062"/>
                <a:gd name="T65" fmla="*/ 2723 h 2835"/>
                <a:gd name="T66" fmla="*/ 724 w 3062"/>
                <a:gd name="T67" fmla="*/ 2622 h 2835"/>
                <a:gd name="T68" fmla="*/ 534 w 3062"/>
                <a:gd name="T69" fmla="*/ 2493 h 2835"/>
                <a:gd name="T70" fmla="*/ 368 w 3062"/>
                <a:gd name="T71" fmla="*/ 2339 h 2835"/>
                <a:gd name="T72" fmla="*/ 229 w 3062"/>
                <a:gd name="T73" fmla="*/ 2164 h 2835"/>
                <a:gd name="T74" fmla="*/ 120 w 3062"/>
                <a:gd name="T75" fmla="*/ 1969 h 2835"/>
                <a:gd name="T76" fmla="*/ 44 w 3062"/>
                <a:gd name="T77" fmla="*/ 1758 h 2835"/>
                <a:gd name="T78" fmla="*/ 5 w 3062"/>
                <a:gd name="T79" fmla="*/ 1533 h 28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062"/>
                <a:gd name="T121" fmla="*/ 0 h 2835"/>
                <a:gd name="T122" fmla="*/ 3062 w 3062"/>
                <a:gd name="T123" fmla="*/ 2835 h 283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062" h="2835">
                  <a:moveTo>
                    <a:pt x="0" y="1417"/>
                  </a:moveTo>
                  <a:lnTo>
                    <a:pt x="5" y="1301"/>
                  </a:lnTo>
                  <a:lnTo>
                    <a:pt x="20" y="1187"/>
                  </a:lnTo>
                  <a:lnTo>
                    <a:pt x="44" y="1076"/>
                  </a:lnTo>
                  <a:lnTo>
                    <a:pt x="78" y="969"/>
                  </a:lnTo>
                  <a:lnTo>
                    <a:pt x="120" y="865"/>
                  </a:lnTo>
                  <a:lnTo>
                    <a:pt x="170" y="766"/>
                  </a:lnTo>
                  <a:lnTo>
                    <a:pt x="229" y="670"/>
                  </a:lnTo>
                  <a:lnTo>
                    <a:pt x="295" y="580"/>
                  </a:lnTo>
                  <a:lnTo>
                    <a:pt x="368" y="494"/>
                  </a:lnTo>
                  <a:lnTo>
                    <a:pt x="448" y="415"/>
                  </a:lnTo>
                  <a:lnTo>
                    <a:pt x="534" y="341"/>
                  </a:lnTo>
                  <a:lnTo>
                    <a:pt x="626" y="273"/>
                  </a:lnTo>
                  <a:lnTo>
                    <a:pt x="724" y="212"/>
                  </a:lnTo>
                  <a:lnTo>
                    <a:pt x="827" y="158"/>
                  </a:lnTo>
                  <a:lnTo>
                    <a:pt x="934" y="111"/>
                  </a:lnTo>
                  <a:lnTo>
                    <a:pt x="1047" y="72"/>
                  </a:lnTo>
                  <a:lnTo>
                    <a:pt x="1162" y="41"/>
                  </a:lnTo>
                  <a:lnTo>
                    <a:pt x="1282" y="18"/>
                  </a:lnTo>
                  <a:lnTo>
                    <a:pt x="1405" y="4"/>
                  </a:lnTo>
                  <a:lnTo>
                    <a:pt x="1530" y="0"/>
                  </a:lnTo>
                  <a:lnTo>
                    <a:pt x="1656" y="4"/>
                  </a:lnTo>
                  <a:lnTo>
                    <a:pt x="1779" y="18"/>
                  </a:lnTo>
                  <a:lnTo>
                    <a:pt x="1898" y="41"/>
                  </a:lnTo>
                  <a:lnTo>
                    <a:pt x="2014" y="72"/>
                  </a:lnTo>
                  <a:lnTo>
                    <a:pt x="2126" y="111"/>
                  </a:lnTo>
                  <a:lnTo>
                    <a:pt x="2234" y="158"/>
                  </a:lnTo>
                  <a:lnTo>
                    <a:pt x="2337" y="212"/>
                  </a:lnTo>
                  <a:lnTo>
                    <a:pt x="2434" y="273"/>
                  </a:lnTo>
                  <a:lnTo>
                    <a:pt x="2527" y="341"/>
                  </a:lnTo>
                  <a:lnTo>
                    <a:pt x="2613" y="415"/>
                  </a:lnTo>
                  <a:lnTo>
                    <a:pt x="2693" y="494"/>
                  </a:lnTo>
                  <a:lnTo>
                    <a:pt x="2766" y="580"/>
                  </a:lnTo>
                  <a:lnTo>
                    <a:pt x="2832" y="670"/>
                  </a:lnTo>
                  <a:lnTo>
                    <a:pt x="2890" y="766"/>
                  </a:lnTo>
                  <a:lnTo>
                    <a:pt x="2941" y="865"/>
                  </a:lnTo>
                  <a:lnTo>
                    <a:pt x="2983" y="969"/>
                  </a:lnTo>
                  <a:lnTo>
                    <a:pt x="3017" y="1076"/>
                  </a:lnTo>
                  <a:lnTo>
                    <a:pt x="3041" y="1187"/>
                  </a:lnTo>
                  <a:lnTo>
                    <a:pt x="3056" y="1301"/>
                  </a:lnTo>
                  <a:lnTo>
                    <a:pt x="3061" y="1417"/>
                  </a:lnTo>
                  <a:lnTo>
                    <a:pt x="3056" y="1533"/>
                  </a:lnTo>
                  <a:lnTo>
                    <a:pt x="3041" y="1647"/>
                  </a:lnTo>
                  <a:lnTo>
                    <a:pt x="3017" y="1758"/>
                  </a:lnTo>
                  <a:lnTo>
                    <a:pt x="2983" y="1865"/>
                  </a:lnTo>
                  <a:lnTo>
                    <a:pt x="2941" y="1969"/>
                  </a:lnTo>
                  <a:lnTo>
                    <a:pt x="2890" y="2068"/>
                  </a:lnTo>
                  <a:lnTo>
                    <a:pt x="2832" y="2164"/>
                  </a:lnTo>
                  <a:lnTo>
                    <a:pt x="2766" y="2254"/>
                  </a:lnTo>
                  <a:lnTo>
                    <a:pt x="2693" y="2339"/>
                  </a:lnTo>
                  <a:lnTo>
                    <a:pt x="2613" y="2419"/>
                  </a:lnTo>
                  <a:lnTo>
                    <a:pt x="2527" y="2493"/>
                  </a:lnTo>
                  <a:lnTo>
                    <a:pt x="2434" y="2561"/>
                  </a:lnTo>
                  <a:lnTo>
                    <a:pt x="2337" y="2622"/>
                  </a:lnTo>
                  <a:lnTo>
                    <a:pt x="2234" y="2676"/>
                  </a:lnTo>
                  <a:lnTo>
                    <a:pt x="2126" y="2723"/>
                  </a:lnTo>
                  <a:lnTo>
                    <a:pt x="2014" y="2762"/>
                  </a:lnTo>
                  <a:lnTo>
                    <a:pt x="1898" y="2793"/>
                  </a:lnTo>
                  <a:lnTo>
                    <a:pt x="1779" y="2816"/>
                  </a:lnTo>
                  <a:lnTo>
                    <a:pt x="1656" y="2830"/>
                  </a:lnTo>
                  <a:lnTo>
                    <a:pt x="1530" y="2834"/>
                  </a:lnTo>
                  <a:lnTo>
                    <a:pt x="1405" y="2830"/>
                  </a:lnTo>
                  <a:lnTo>
                    <a:pt x="1282" y="2816"/>
                  </a:lnTo>
                  <a:lnTo>
                    <a:pt x="1162" y="2793"/>
                  </a:lnTo>
                  <a:lnTo>
                    <a:pt x="1047" y="2762"/>
                  </a:lnTo>
                  <a:lnTo>
                    <a:pt x="934" y="2723"/>
                  </a:lnTo>
                  <a:lnTo>
                    <a:pt x="827" y="2676"/>
                  </a:lnTo>
                  <a:lnTo>
                    <a:pt x="724" y="2622"/>
                  </a:lnTo>
                  <a:lnTo>
                    <a:pt x="626" y="2561"/>
                  </a:lnTo>
                  <a:lnTo>
                    <a:pt x="534" y="2493"/>
                  </a:lnTo>
                  <a:lnTo>
                    <a:pt x="448" y="2419"/>
                  </a:lnTo>
                  <a:lnTo>
                    <a:pt x="368" y="2339"/>
                  </a:lnTo>
                  <a:lnTo>
                    <a:pt x="295" y="2254"/>
                  </a:lnTo>
                  <a:lnTo>
                    <a:pt x="229" y="2164"/>
                  </a:lnTo>
                  <a:lnTo>
                    <a:pt x="170" y="2068"/>
                  </a:lnTo>
                  <a:lnTo>
                    <a:pt x="120" y="1969"/>
                  </a:lnTo>
                  <a:lnTo>
                    <a:pt x="78" y="1865"/>
                  </a:lnTo>
                  <a:lnTo>
                    <a:pt x="44" y="1758"/>
                  </a:lnTo>
                  <a:lnTo>
                    <a:pt x="20" y="1647"/>
                  </a:lnTo>
                  <a:lnTo>
                    <a:pt x="5" y="1533"/>
                  </a:lnTo>
                  <a:lnTo>
                    <a:pt x="0" y="14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267" name="Group 10"/>
          <p:cNvGrpSpPr>
            <a:grpSpLocks/>
          </p:cNvGrpSpPr>
          <p:nvPr/>
        </p:nvGrpSpPr>
        <p:grpSpPr bwMode="auto">
          <a:xfrm>
            <a:off x="3492500" y="2276475"/>
            <a:ext cx="1970088" cy="1825625"/>
            <a:chOff x="5365" y="1866"/>
            <a:chExt cx="3102" cy="2875"/>
          </a:xfrm>
        </p:grpSpPr>
        <p:sp>
          <p:nvSpPr>
            <p:cNvPr id="11287" name="Freeform 11"/>
            <p:cNvSpPr>
              <a:spLocks/>
            </p:cNvSpPr>
            <p:nvPr/>
          </p:nvSpPr>
          <p:spPr bwMode="auto">
            <a:xfrm>
              <a:off x="5385" y="1886"/>
              <a:ext cx="3062" cy="2835"/>
            </a:xfrm>
            <a:custGeom>
              <a:avLst/>
              <a:gdLst>
                <a:gd name="T0" fmla="*/ 0 w 3062"/>
                <a:gd name="T1" fmla="*/ 1417 h 2835"/>
                <a:gd name="T2" fmla="*/ 20 w 3062"/>
                <a:gd name="T3" fmla="*/ 1647 h 2835"/>
                <a:gd name="T4" fmla="*/ 78 w 3062"/>
                <a:gd name="T5" fmla="*/ 1865 h 2835"/>
                <a:gd name="T6" fmla="*/ 170 w 3062"/>
                <a:gd name="T7" fmla="*/ 2068 h 2835"/>
                <a:gd name="T8" fmla="*/ 295 w 3062"/>
                <a:gd name="T9" fmla="*/ 2254 h 2835"/>
                <a:gd name="T10" fmla="*/ 448 w 3062"/>
                <a:gd name="T11" fmla="*/ 2419 h 2835"/>
                <a:gd name="T12" fmla="*/ 626 w 3062"/>
                <a:gd name="T13" fmla="*/ 2561 h 2835"/>
                <a:gd name="T14" fmla="*/ 827 w 3062"/>
                <a:gd name="T15" fmla="*/ 2676 h 2835"/>
                <a:gd name="T16" fmla="*/ 1047 w 3062"/>
                <a:gd name="T17" fmla="*/ 2762 h 2835"/>
                <a:gd name="T18" fmla="*/ 1282 w 3062"/>
                <a:gd name="T19" fmla="*/ 2816 h 2835"/>
                <a:gd name="T20" fmla="*/ 1530 w 3062"/>
                <a:gd name="T21" fmla="*/ 2834 h 2835"/>
                <a:gd name="T22" fmla="*/ 1779 w 3062"/>
                <a:gd name="T23" fmla="*/ 2816 h 2835"/>
                <a:gd name="T24" fmla="*/ 2014 w 3062"/>
                <a:gd name="T25" fmla="*/ 2762 h 2835"/>
                <a:gd name="T26" fmla="*/ 2234 w 3062"/>
                <a:gd name="T27" fmla="*/ 2676 h 2835"/>
                <a:gd name="T28" fmla="*/ 2434 w 3062"/>
                <a:gd name="T29" fmla="*/ 2561 h 2835"/>
                <a:gd name="T30" fmla="*/ 2613 w 3062"/>
                <a:gd name="T31" fmla="*/ 2419 h 2835"/>
                <a:gd name="T32" fmla="*/ 2766 w 3062"/>
                <a:gd name="T33" fmla="*/ 2254 h 2835"/>
                <a:gd name="T34" fmla="*/ 2890 w 3062"/>
                <a:gd name="T35" fmla="*/ 2068 h 2835"/>
                <a:gd name="T36" fmla="*/ 2983 w 3062"/>
                <a:gd name="T37" fmla="*/ 1865 h 2835"/>
                <a:gd name="T38" fmla="*/ 3041 w 3062"/>
                <a:gd name="T39" fmla="*/ 1647 h 2835"/>
                <a:gd name="T40" fmla="*/ 3061 w 3062"/>
                <a:gd name="T41" fmla="*/ 1417 h 2835"/>
                <a:gd name="T42" fmla="*/ 3041 w 3062"/>
                <a:gd name="T43" fmla="*/ 1187 h 2835"/>
                <a:gd name="T44" fmla="*/ 2983 w 3062"/>
                <a:gd name="T45" fmla="*/ 969 h 2835"/>
                <a:gd name="T46" fmla="*/ 2890 w 3062"/>
                <a:gd name="T47" fmla="*/ 766 h 2835"/>
                <a:gd name="T48" fmla="*/ 2766 w 3062"/>
                <a:gd name="T49" fmla="*/ 580 h 2835"/>
                <a:gd name="T50" fmla="*/ 2613 w 3062"/>
                <a:gd name="T51" fmla="*/ 415 h 2835"/>
                <a:gd name="T52" fmla="*/ 2434 w 3062"/>
                <a:gd name="T53" fmla="*/ 273 h 2835"/>
                <a:gd name="T54" fmla="*/ 2234 w 3062"/>
                <a:gd name="T55" fmla="*/ 158 h 2835"/>
                <a:gd name="T56" fmla="*/ 2014 w 3062"/>
                <a:gd name="T57" fmla="*/ 72 h 2835"/>
                <a:gd name="T58" fmla="*/ 1779 w 3062"/>
                <a:gd name="T59" fmla="*/ 18 h 2835"/>
                <a:gd name="T60" fmla="*/ 1530 w 3062"/>
                <a:gd name="T61" fmla="*/ 0 h 2835"/>
                <a:gd name="T62" fmla="*/ 1282 w 3062"/>
                <a:gd name="T63" fmla="*/ 18 h 2835"/>
                <a:gd name="T64" fmla="*/ 1047 w 3062"/>
                <a:gd name="T65" fmla="*/ 72 h 2835"/>
                <a:gd name="T66" fmla="*/ 827 w 3062"/>
                <a:gd name="T67" fmla="*/ 158 h 2835"/>
                <a:gd name="T68" fmla="*/ 626 w 3062"/>
                <a:gd name="T69" fmla="*/ 273 h 2835"/>
                <a:gd name="T70" fmla="*/ 448 w 3062"/>
                <a:gd name="T71" fmla="*/ 415 h 2835"/>
                <a:gd name="T72" fmla="*/ 295 w 3062"/>
                <a:gd name="T73" fmla="*/ 580 h 2835"/>
                <a:gd name="T74" fmla="*/ 170 w 3062"/>
                <a:gd name="T75" fmla="*/ 766 h 2835"/>
                <a:gd name="T76" fmla="*/ 78 w 3062"/>
                <a:gd name="T77" fmla="*/ 969 h 2835"/>
                <a:gd name="T78" fmla="*/ 20 w 3062"/>
                <a:gd name="T79" fmla="*/ 1187 h 2835"/>
                <a:gd name="T80" fmla="*/ 0 w 3062"/>
                <a:gd name="T81" fmla="*/ 1417 h 28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62"/>
                <a:gd name="T124" fmla="*/ 0 h 2835"/>
                <a:gd name="T125" fmla="*/ 3062 w 3062"/>
                <a:gd name="T126" fmla="*/ 2835 h 28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62" h="2835">
                  <a:moveTo>
                    <a:pt x="0" y="1417"/>
                  </a:moveTo>
                  <a:lnTo>
                    <a:pt x="0" y="1417"/>
                  </a:lnTo>
                  <a:lnTo>
                    <a:pt x="5" y="1533"/>
                  </a:lnTo>
                  <a:lnTo>
                    <a:pt x="20" y="1647"/>
                  </a:lnTo>
                  <a:lnTo>
                    <a:pt x="44" y="1758"/>
                  </a:lnTo>
                  <a:lnTo>
                    <a:pt x="78" y="1865"/>
                  </a:lnTo>
                  <a:lnTo>
                    <a:pt x="120" y="1969"/>
                  </a:lnTo>
                  <a:lnTo>
                    <a:pt x="170" y="2068"/>
                  </a:lnTo>
                  <a:lnTo>
                    <a:pt x="229" y="2164"/>
                  </a:lnTo>
                  <a:lnTo>
                    <a:pt x="295" y="2254"/>
                  </a:lnTo>
                  <a:lnTo>
                    <a:pt x="368" y="2339"/>
                  </a:lnTo>
                  <a:lnTo>
                    <a:pt x="448" y="2419"/>
                  </a:lnTo>
                  <a:lnTo>
                    <a:pt x="534" y="2493"/>
                  </a:lnTo>
                  <a:lnTo>
                    <a:pt x="626" y="2561"/>
                  </a:lnTo>
                  <a:lnTo>
                    <a:pt x="724" y="2622"/>
                  </a:lnTo>
                  <a:lnTo>
                    <a:pt x="827" y="2676"/>
                  </a:lnTo>
                  <a:lnTo>
                    <a:pt x="934" y="2723"/>
                  </a:lnTo>
                  <a:lnTo>
                    <a:pt x="1047" y="2762"/>
                  </a:lnTo>
                  <a:lnTo>
                    <a:pt x="1162" y="2793"/>
                  </a:lnTo>
                  <a:lnTo>
                    <a:pt x="1282" y="2816"/>
                  </a:lnTo>
                  <a:lnTo>
                    <a:pt x="1405" y="2830"/>
                  </a:lnTo>
                  <a:lnTo>
                    <a:pt x="1530" y="2834"/>
                  </a:lnTo>
                  <a:lnTo>
                    <a:pt x="1656" y="2830"/>
                  </a:lnTo>
                  <a:lnTo>
                    <a:pt x="1779" y="2816"/>
                  </a:lnTo>
                  <a:lnTo>
                    <a:pt x="1898" y="2793"/>
                  </a:lnTo>
                  <a:lnTo>
                    <a:pt x="2014" y="2762"/>
                  </a:lnTo>
                  <a:lnTo>
                    <a:pt x="2126" y="2723"/>
                  </a:lnTo>
                  <a:lnTo>
                    <a:pt x="2234" y="2676"/>
                  </a:lnTo>
                  <a:lnTo>
                    <a:pt x="2337" y="2622"/>
                  </a:lnTo>
                  <a:lnTo>
                    <a:pt x="2434" y="2561"/>
                  </a:lnTo>
                  <a:lnTo>
                    <a:pt x="2527" y="2493"/>
                  </a:lnTo>
                  <a:lnTo>
                    <a:pt x="2613" y="2419"/>
                  </a:lnTo>
                  <a:lnTo>
                    <a:pt x="2693" y="2339"/>
                  </a:lnTo>
                  <a:lnTo>
                    <a:pt x="2766" y="2254"/>
                  </a:lnTo>
                  <a:lnTo>
                    <a:pt x="2832" y="2164"/>
                  </a:lnTo>
                  <a:lnTo>
                    <a:pt x="2890" y="2068"/>
                  </a:lnTo>
                  <a:lnTo>
                    <a:pt x="2941" y="1969"/>
                  </a:lnTo>
                  <a:lnTo>
                    <a:pt x="2983" y="1865"/>
                  </a:lnTo>
                  <a:lnTo>
                    <a:pt x="3017" y="1758"/>
                  </a:lnTo>
                  <a:lnTo>
                    <a:pt x="3041" y="1647"/>
                  </a:lnTo>
                  <a:lnTo>
                    <a:pt x="3056" y="1533"/>
                  </a:lnTo>
                  <a:lnTo>
                    <a:pt x="3061" y="1417"/>
                  </a:lnTo>
                  <a:lnTo>
                    <a:pt x="3056" y="1301"/>
                  </a:lnTo>
                  <a:lnTo>
                    <a:pt x="3041" y="1187"/>
                  </a:lnTo>
                  <a:lnTo>
                    <a:pt x="3017" y="1076"/>
                  </a:lnTo>
                  <a:lnTo>
                    <a:pt x="2983" y="969"/>
                  </a:lnTo>
                  <a:lnTo>
                    <a:pt x="2941" y="865"/>
                  </a:lnTo>
                  <a:lnTo>
                    <a:pt x="2890" y="766"/>
                  </a:lnTo>
                  <a:lnTo>
                    <a:pt x="2832" y="670"/>
                  </a:lnTo>
                  <a:lnTo>
                    <a:pt x="2766" y="580"/>
                  </a:lnTo>
                  <a:lnTo>
                    <a:pt x="2693" y="494"/>
                  </a:lnTo>
                  <a:lnTo>
                    <a:pt x="2613" y="415"/>
                  </a:lnTo>
                  <a:lnTo>
                    <a:pt x="2527" y="341"/>
                  </a:lnTo>
                  <a:lnTo>
                    <a:pt x="2434" y="273"/>
                  </a:lnTo>
                  <a:lnTo>
                    <a:pt x="2337" y="212"/>
                  </a:lnTo>
                  <a:lnTo>
                    <a:pt x="2234" y="158"/>
                  </a:lnTo>
                  <a:lnTo>
                    <a:pt x="2126" y="111"/>
                  </a:lnTo>
                  <a:lnTo>
                    <a:pt x="2014" y="72"/>
                  </a:lnTo>
                  <a:lnTo>
                    <a:pt x="1898" y="41"/>
                  </a:lnTo>
                  <a:lnTo>
                    <a:pt x="1779" y="18"/>
                  </a:lnTo>
                  <a:lnTo>
                    <a:pt x="1656" y="4"/>
                  </a:lnTo>
                  <a:lnTo>
                    <a:pt x="1530" y="0"/>
                  </a:lnTo>
                  <a:lnTo>
                    <a:pt x="1405" y="4"/>
                  </a:lnTo>
                  <a:lnTo>
                    <a:pt x="1282" y="18"/>
                  </a:lnTo>
                  <a:lnTo>
                    <a:pt x="1162" y="41"/>
                  </a:lnTo>
                  <a:lnTo>
                    <a:pt x="1047" y="72"/>
                  </a:lnTo>
                  <a:lnTo>
                    <a:pt x="934" y="111"/>
                  </a:lnTo>
                  <a:lnTo>
                    <a:pt x="827" y="158"/>
                  </a:lnTo>
                  <a:lnTo>
                    <a:pt x="724" y="212"/>
                  </a:lnTo>
                  <a:lnTo>
                    <a:pt x="626" y="273"/>
                  </a:lnTo>
                  <a:lnTo>
                    <a:pt x="534" y="341"/>
                  </a:lnTo>
                  <a:lnTo>
                    <a:pt x="448" y="415"/>
                  </a:lnTo>
                  <a:lnTo>
                    <a:pt x="368" y="494"/>
                  </a:lnTo>
                  <a:lnTo>
                    <a:pt x="295" y="580"/>
                  </a:lnTo>
                  <a:lnTo>
                    <a:pt x="229" y="670"/>
                  </a:lnTo>
                  <a:lnTo>
                    <a:pt x="170" y="766"/>
                  </a:lnTo>
                  <a:lnTo>
                    <a:pt x="120" y="865"/>
                  </a:lnTo>
                  <a:lnTo>
                    <a:pt x="78" y="969"/>
                  </a:lnTo>
                  <a:lnTo>
                    <a:pt x="44" y="1076"/>
                  </a:lnTo>
                  <a:lnTo>
                    <a:pt x="20" y="1187"/>
                  </a:lnTo>
                  <a:lnTo>
                    <a:pt x="5" y="1301"/>
                  </a:lnTo>
                  <a:lnTo>
                    <a:pt x="0" y="1417"/>
                  </a:lnTo>
                  <a:close/>
                </a:path>
              </a:pathLst>
            </a:custGeom>
            <a:solidFill>
              <a:srgbClr val="FEF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8" name="Freeform 12"/>
            <p:cNvSpPr>
              <a:spLocks/>
            </p:cNvSpPr>
            <p:nvPr/>
          </p:nvSpPr>
          <p:spPr bwMode="auto">
            <a:xfrm>
              <a:off x="6266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9" name="Freeform 13"/>
            <p:cNvSpPr>
              <a:spLocks/>
            </p:cNvSpPr>
            <p:nvPr/>
          </p:nvSpPr>
          <p:spPr bwMode="auto">
            <a:xfrm>
              <a:off x="7247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0" name="Freeform 14"/>
            <p:cNvSpPr>
              <a:spLocks/>
            </p:cNvSpPr>
            <p:nvPr/>
          </p:nvSpPr>
          <p:spPr bwMode="auto">
            <a:xfrm>
              <a:off x="6266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1" name="Freeform 15"/>
            <p:cNvSpPr>
              <a:spLocks/>
            </p:cNvSpPr>
            <p:nvPr/>
          </p:nvSpPr>
          <p:spPr bwMode="auto">
            <a:xfrm>
              <a:off x="7247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2" name="Freeform 16"/>
            <p:cNvSpPr>
              <a:spLocks/>
            </p:cNvSpPr>
            <p:nvPr/>
          </p:nvSpPr>
          <p:spPr bwMode="auto">
            <a:xfrm>
              <a:off x="6086" y="3921"/>
              <a:ext cx="1658" cy="264"/>
            </a:xfrm>
            <a:custGeom>
              <a:avLst/>
              <a:gdLst>
                <a:gd name="T0" fmla="*/ 0 w 1658"/>
                <a:gd name="T1" fmla="*/ 0 h 264"/>
                <a:gd name="T2" fmla="*/ 82 w 1658"/>
                <a:gd name="T3" fmla="*/ 50 h 264"/>
                <a:gd name="T4" fmla="*/ 165 w 1658"/>
                <a:gd name="T5" fmla="*/ 94 h 264"/>
                <a:gd name="T6" fmla="*/ 248 w 1658"/>
                <a:gd name="T7" fmla="*/ 134 h 264"/>
                <a:gd name="T8" fmla="*/ 331 w 1658"/>
                <a:gd name="T9" fmla="*/ 168 h 264"/>
                <a:gd name="T10" fmla="*/ 414 w 1658"/>
                <a:gd name="T11" fmla="*/ 197 h 264"/>
                <a:gd name="T12" fmla="*/ 497 w 1658"/>
                <a:gd name="T13" fmla="*/ 221 h 264"/>
                <a:gd name="T14" fmla="*/ 580 w 1658"/>
                <a:gd name="T15" fmla="*/ 240 h 264"/>
                <a:gd name="T16" fmla="*/ 663 w 1658"/>
                <a:gd name="T17" fmla="*/ 253 h 264"/>
                <a:gd name="T18" fmla="*/ 746 w 1658"/>
                <a:gd name="T19" fmla="*/ 261 h 264"/>
                <a:gd name="T20" fmla="*/ 829 w 1658"/>
                <a:gd name="T21" fmla="*/ 263 h 264"/>
                <a:gd name="T22" fmla="*/ 912 w 1658"/>
                <a:gd name="T23" fmla="*/ 261 h 264"/>
                <a:gd name="T24" fmla="*/ 994 w 1658"/>
                <a:gd name="T25" fmla="*/ 253 h 264"/>
                <a:gd name="T26" fmla="*/ 1077 w 1658"/>
                <a:gd name="T27" fmla="*/ 240 h 264"/>
                <a:gd name="T28" fmla="*/ 1160 w 1658"/>
                <a:gd name="T29" fmla="*/ 221 h 264"/>
                <a:gd name="T30" fmla="*/ 1243 w 1658"/>
                <a:gd name="T31" fmla="*/ 197 h 264"/>
                <a:gd name="T32" fmla="*/ 1326 w 1658"/>
                <a:gd name="T33" fmla="*/ 168 h 264"/>
                <a:gd name="T34" fmla="*/ 1409 w 1658"/>
                <a:gd name="T35" fmla="*/ 134 h 264"/>
                <a:gd name="T36" fmla="*/ 1491 w 1658"/>
                <a:gd name="T37" fmla="*/ 94 h 264"/>
                <a:gd name="T38" fmla="*/ 1574 w 1658"/>
                <a:gd name="T39" fmla="*/ 50 h 264"/>
                <a:gd name="T40" fmla="*/ 1657 w 1658"/>
                <a:gd name="T41" fmla="*/ 0 h 2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58"/>
                <a:gd name="T64" fmla="*/ 0 h 264"/>
                <a:gd name="T65" fmla="*/ 1658 w 1658"/>
                <a:gd name="T66" fmla="*/ 264 h 26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58" h="264">
                  <a:moveTo>
                    <a:pt x="0" y="0"/>
                  </a:moveTo>
                  <a:lnTo>
                    <a:pt x="82" y="50"/>
                  </a:lnTo>
                  <a:lnTo>
                    <a:pt x="165" y="94"/>
                  </a:lnTo>
                  <a:lnTo>
                    <a:pt x="248" y="134"/>
                  </a:lnTo>
                  <a:lnTo>
                    <a:pt x="331" y="168"/>
                  </a:lnTo>
                  <a:lnTo>
                    <a:pt x="414" y="197"/>
                  </a:lnTo>
                  <a:lnTo>
                    <a:pt x="497" y="221"/>
                  </a:lnTo>
                  <a:lnTo>
                    <a:pt x="580" y="240"/>
                  </a:lnTo>
                  <a:lnTo>
                    <a:pt x="663" y="253"/>
                  </a:lnTo>
                  <a:lnTo>
                    <a:pt x="746" y="261"/>
                  </a:lnTo>
                  <a:lnTo>
                    <a:pt x="829" y="263"/>
                  </a:lnTo>
                  <a:lnTo>
                    <a:pt x="912" y="261"/>
                  </a:lnTo>
                  <a:lnTo>
                    <a:pt x="994" y="253"/>
                  </a:lnTo>
                  <a:lnTo>
                    <a:pt x="1077" y="240"/>
                  </a:lnTo>
                  <a:lnTo>
                    <a:pt x="1160" y="221"/>
                  </a:lnTo>
                  <a:lnTo>
                    <a:pt x="1243" y="197"/>
                  </a:lnTo>
                  <a:lnTo>
                    <a:pt x="1326" y="168"/>
                  </a:lnTo>
                  <a:lnTo>
                    <a:pt x="1409" y="134"/>
                  </a:lnTo>
                  <a:lnTo>
                    <a:pt x="1491" y="94"/>
                  </a:lnTo>
                  <a:lnTo>
                    <a:pt x="1574" y="50"/>
                  </a:lnTo>
                  <a:lnTo>
                    <a:pt x="1657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3" name="Freeform 17"/>
            <p:cNvSpPr>
              <a:spLocks/>
            </p:cNvSpPr>
            <p:nvPr/>
          </p:nvSpPr>
          <p:spPr bwMode="auto">
            <a:xfrm>
              <a:off x="5385" y="1886"/>
              <a:ext cx="3062" cy="2835"/>
            </a:xfrm>
            <a:custGeom>
              <a:avLst/>
              <a:gdLst>
                <a:gd name="T0" fmla="*/ 5 w 3062"/>
                <a:gd name="T1" fmla="*/ 1301 h 2835"/>
                <a:gd name="T2" fmla="*/ 44 w 3062"/>
                <a:gd name="T3" fmla="*/ 1076 h 2835"/>
                <a:gd name="T4" fmla="*/ 120 w 3062"/>
                <a:gd name="T5" fmla="*/ 865 h 2835"/>
                <a:gd name="T6" fmla="*/ 229 w 3062"/>
                <a:gd name="T7" fmla="*/ 670 h 2835"/>
                <a:gd name="T8" fmla="*/ 368 w 3062"/>
                <a:gd name="T9" fmla="*/ 494 h 2835"/>
                <a:gd name="T10" fmla="*/ 534 w 3062"/>
                <a:gd name="T11" fmla="*/ 341 h 2835"/>
                <a:gd name="T12" fmla="*/ 724 w 3062"/>
                <a:gd name="T13" fmla="*/ 212 h 2835"/>
                <a:gd name="T14" fmla="*/ 934 w 3062"/>
                <a:gd name="T15" fmla="*/ 111 h 2835"/>
                <a:gd name="T16" fmla="*/ 1162 w 3062"/>
                <a:gd name="T17" fmla="*/ 41 h 2835"/>
                <a:gd name="T18" fmla="*/ 1405 w 3062"/>
                <a:gd name="T19" fmla="*/ 4 h 2835"/>
                <a:gd name="T20" fmla="*/ 1656 w 3062"/>
                <a:gd name="T21" fmla="*/ 4 h 2835"/>
                <a:gd name="T22" fmla="*/ 1898 w 3062"/>
                <a:gd name="T23" fmla="*/ 41 h 2835"/>
                <a:gd name="T24" fmla="*/ 2126 w 3062"/>
                <a:gd name="T25" fmla="*/ 111 h 2835"/>
                <a:gd name="T26" fmla="*/ 2337 w 3062"/>
                <a:gd name="T27" fmla="*/ 212 h 2835"/>
                <a:gd name="T28" fmla="*/ 2527 w 3062"/>
                <a:gd name="T29" fmla="*/ 341 h 2835"/>
                <a:gd name="T30" fmla="*/ 2693 w 3062"/>
                <a:gd name="T31" fmla="*/ 494 h 2835"/>
                <a:gd name="T32" fmla="*/ 2832 w 3062"/>
                <a:gd name="T33" fmla="*/ 670 h 2835"/>
                <a:gd name="T34" fmla="*/ 2941 w 3062"/>
                <a:gd name="T35" fmla="*/ 865 h 2835"/>
                <a:gd name="T36" fmla="*/ 3017 w 3062"/>
                <a:gd name="T37" fmla="*/ 1076 h 2835"/>
                <a:gd name="T38" fmla="*/ 3056 w 3062"/>
                <a:gd name="T39" fmla="*/ 1301 h 2835"/>
                <a:gd name="T40" fmla="*/ 3056 w 3062"/>
                <a:gd name="T41" fmla="*/ 1533 h 2835"/>
                <a:gd name="T42" fmla="*/ 3017 w 3062"/>
                <a:gd name="T43" fmla="*/ 1758 h 2835"/>
                <a:gd name="T44" fmla="*/ 2941 w 3062"/>
                <a:gd name="T45" fmla="*/ 1969 h 2835"/>
                <a:gd name="T46" fmla="*/ 2832 w 3062"/>
                <a:gd name="T47" fmla="*/ 2164 h 2835"/>
                <a:gd name="T48" fmla="*/ 2693 w 3062"/>
                <a:gd name="T49" fmla="*/ 2339 h 2835"/>
                <a:gd name="T50" fmla="*/ 2527 w 3062"/>
                <a:gd name="T51" fmla="*/ 2493 h 2835"/>
                <a:gd name="T52" fmla="*/ 2337 w 3062"/>
                <a:gd name="T53" fmla="*/ 2622 h 2835"/>
                <a:gd name="T54" fmla="*/ 2126 w 3062"/>
                <a:gd name="T55" fmla="*/ 2723 h 2835"/>
                <a:gd name="T56" fmla="*/ 1898 w 3062"/>
                <a:gd name="T57" fmla="*/ 2793 h 2835"/>
                <a:gd name="T58" fmla="*/ 1656 w 3062"/>
                <a:gd name="T59" fmla="*/ 2830 h 2835"/>
                <a:gd name="T60" fmla="*/ 1405 w 3062"/>
                <a:gd name="T61" fmla="*/ 2830 h 2835"/>
                <a:gd name="T62" fmla="*/ 1162 w 3062"/>
                <a:gd name="T63" fmla="*/ 2793 h 2835"/>
                <a:gd name="T64" fmla="*/ 934 w 3062"/>
                <a:gd name="T65" fmla="*/ 2723 h 2835"/>
                <a:gd name="T66" fmla="*/ 724 w 3062"/>
                <a:gd name="T67" fmla="*/ 2622 h 2835"/>
                <a:gd name="T68" fmla="*/ 534 w 3062"/>
                <a:gd name="T69" fmla="*/ 2493 h 2835"/>
                <a:gd name="T70" fmla="*/ 368 w 3062"/>
                <a:gd name="T71" fmla="*/ 2339 h 2835"/>
                <a:gd name="T72" fmla="*/ 229 w 3062"/>
                <a:gd name="T73" fmla="*/ 2164 h 2835"/>
                <a:gd name="T74" fmla="*/ 120 w 3062"/>
                <a:gd name="T75" fmla="*/ 1969 h 2835"/>
                <a:gd name="T76" fmla="*/ 44 w 3062"/>
                <a:gd name="T77" fmla="*/ 1758 h 2835"/>
                <a:gd name="T78" fmla="*/ 5 w 3062"/>
                <a:gd name="T79" fmla="*/ 1533 h 28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062"/>
                <a:gd name="T121" fmla="*/ 0 h 2835"/>
                <a:gd name="T122" fmla="*/ 3062 w 3062"/>
                <a:gd name="T123" fmla="*/ 2835 h 283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062" h="2835">
                  <a:moveTo>
                    <a:pt x="0" y="1417"/>
                  </a:moveTo>
                  <a:lnTo>
                    <a:pt x="5" y="1301"/>
                  </a:lnTo>
                  <a:lnTo>
                    <a:pt x="20" y="1187"/>
                  </a:lnTo>
                  <a:lnTo>
                    <a:pt x="44" y="1076"/>
                  </a:lnTo>
                  <a:lnTo>
                    <a:pt x="78" y="969"/>
                  </a:lnTo>
                  <a:lnTo>
                    <a:pt x="120" y="865"/>
                  </a:lnTo>
                  <a:lnTo>
                    <a:pt x="170" y="766"/>
                  </a:lnTo>
                  <a:lnTo>
                    <a:pt x="229" y="670"/>
                  </a:lnTo>
                  <a:lnTo>
                    <a:pt x="295" y="580"/>
                  </a:lnTo>
                  <a:lnTo>
                    <a:pt x="368" y="494"/>
                  </a:lnTo>
                  <a:lnTo>
                    <a:pt x="448" y="415"/>
                  </a:lnTo>
                  <a:lnTo>
                    <a:pt x="534" y="341"/>
                  </a:lnTo>
                  <a:lnTo>
                    <a:pt x="626" y="273"/>
                  </a:lnTo>
                  <a:lnTo>
                    <a:pt x="724" y="212"/>
                  </a:lnTo>
                  <a:lnTo>
                    <a:pt x="827" y="158"/>
                  </a:lnTo>
                  <a:lnTo>
                    <a:pt x="934" y="111"/>
                  </a:lnTo>
                  <a:lnTo>
                    <a:pt x="1047" y="72"/>
                  </a:lnTo>
                  <a:lnTo>
                    <a:pt x="1162" y="41"/>
                  </a:lnTo>
                  <a:lnTo>
                    <a:pt x="1282" y="18"/>
                  </a:lnTo>
                  <a:lnTo>
                    <a:pt x="1405" y="4"/>
                  </a:lnTo>
                  <a:lnTo>
                    <a:pt x="1530" y="0"/>
                  </a:lnTo>
                  <a:lnTo>
                    <a:pt x="1656" y="4"/>
                  </a:lnTo>
                  <a:lnTo>
                    <a:pt x="1779" y="18"/>
                  </a:lnTo>
                  <a:lnTo>
                    <a:pt x="1898" y="41"/>
                  </a:lnTo>
                  <a:lnTo>
                    <a:pt x="2014" y="72"/>
                  </a:lnTo>
                  <a:lnTo>
                    <a:pt x="2126" y="111"/>
                  </a:lnTo>
                  <a:lnTo>
                    <a:pt x="2234" y="158"/>
                  </a:lnTo>
                  <a:lnTo>
                    <a:pt x="2337" y="212"/>
                  </a:lnTo>
                  <a:lnTo>
                    <a:pt x="2434" y="273"/>
                  </a:lnTo>
                  <a:lnTo>
                    <a:pt x="2527" y="341"/>
                  </a:lnTo>
                  <a:lnTo>
                    <a:pt x="2613" y="415"/>
                  </a:lnTo>
                  <a:lnTo>
                    <a:pt x="2693" y="494"/>
                  </a:lnTo>
                  <a:lnTo>
                    <a:pt x="2766" y="580"/>
                  </a:lnTo>
                  <a:lnTo>
                    <a:pt x="2832" y="670"/>
                  </a:lnTo>
                  <a:lnTo>
                    <a:pt x="2890" y="766"/>
                  </a:lnTo>
                  <a:lnTo>
                    <a:pt x="2941" y="865"/>
                  </a:lnTo>
                  <a:lnTo>
                    <a:pt x="2983" y="969"/>
                  </a:lnTo>
                  <a:lnTo>
                    <a:pt x="3017" y="1076"/>
                  </a:lnTo>
                  <a:lnTo>
                    <a:pt x="3041" y="1187"/>
                  </a:lnTo>
                  <a:lnTo>
                    <a:pt x="3056" y="1301"/>
                  </a:lnTo>
                  <a:lnTo>
                    <a:pt x="3061" y="1417"/>
                  </a:lnTo>
                  <a:lnTo>
                    <a:pt x="3056" y="1533"/>
                  </a:lnTo>
                  <a:lnTo>
                    <a:pt x="3041" y="1647"/>
                  </a:lnTo>
                  <a:lnTo>
                    <a:pt x="3017" y="1758"/>
                  </a:lnTo>
                  <a:lnTo>
                    <a:pt x="2983" y="1865"/>
                  </a:lnTo>
                  <a:lnTo>
                    <a:pt x="2941" y="1969"/>
                  </a:lnTo>
                  <a:lnTo>
                    <a:pt x="2890" y="2068"/>
                  </a:lnTo>
                  <a:lnTo>
                    <a:pt x="2832" y="2164"/>
                  </a:lnTo>
                  <a:lnTo>
                    <a:pt x="2766" y="2254"/>
                  </a:lnTo>
                  <a:lnTo>
                    <a:pt x="2693" y="2339"/>
                  </a:lnTo>
                  <a:lnTo>
                    <a:pt x="2613" y="2419"/>
                  </a:lnTo>
                  <a:lnTo>
                    <a:pt x="2527" y="2493"/>
                  </a:lnTo>
                  <a:lnTo>
                    <a:pt x="2434" y="2561"/>
                  </a:lnTo>
                  <a:lnTo>
                    <a:pt x="2337" y="2622"/>
                  </a:lnTo>
                  <a:lnTo>
                    <a:pt x="2234" y="2676"/>
                  </a:lnTo>
                  <a:lnTo>
                    <a:pt x="2126" y="2723"/>
                  </a:lnTo>
                  <a:lnTo>
                    <a:pt x="2014" y="2762"/>
                  </a:lnTo>
                  <a:lnTo>
                    <a:pt x="1898" y="2793"/>
                  </a:lnTo>
                  <a:lnTo>
                    <a:pt x="1779" y="2816"/>
                  </a:lnTo>
                  <a:lnTo>
                    <a:pt x="1656" y="2830"/>
                  </a:lnTo>
                  <a:lnTo>
                    <a:pt x="1530" y="2834"/>
                  </a:lnTo>
                  <a:lnTo>
                    <a:pt x="1405" y="2830"/>
                  </a:lnTo>
                  <a:lnTo>
                    <a:pt x="1282" y="2816"/>
                  </a:lnTo>
                  <a:lnTo>
                    <a:pt x="1162" y="2793"/>
                  </a:lnTo>
                  <a:lnTo>
                    <a:pt x="1047" y="2762"/>
                  </a:lnTo>
                  <a:lnTo>
                    <a:pt x="934" y="2723"/>
                  </a:lnTo>
                  <a:lnTo>
                    <a:pt x="827" y="2676"/>
                  </a:lnTo>
                  <a:lnTo>
                    <a:pt x="724" y="2622"/>
                  </a:lnTo>
                  <a:lnTo>
                    <a:pt x="626" y="2561"/>
                  </a:lnTo>
                  <a:lnTo>
                    <a:pt x="534" y="2493"/>
                  </a:lnTo>
                  <a:lnTo>
                    <a:pt x="448" y="2419"/>
                  </a:lnTo>
                  <a:lnTo>
                    <a:pt x="368" y="2339"/>
                  </a:lnTo>
                  <a:lnTo>
                    <a:pt x="295" y="2254"/>
                  </a:lnTo>
                  <a:lnTo>
                    <a:pt x="229" y="2164"/>
                  </a:lnTo>
                  <a:lnTo>
                    <a:pt x="170" y="2068"/>
                  </a:lnTo>
                  <a:lnTo>
                    <a:pt x="120" y="1969"/>
                  </a:lnTo>
                  <a:lnTo>
                    <a:pt x="78" y="1865"/>
                  </a:lnTo>
                  <a:lnTo>
                    <a:pt x="44" y="1758"/>
                  </a:lnTo>
                  <a:lnTo>
                    <a:pt x="20" y="1647"/>
                  </a:lnTo>
                  <a:lnTo>
                    <a:pt x="5" y="1533"/>
                  </a:lnTo>
                  <a:lnTo>
                    <a:pt x="0" y="14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94" name="Freeform 18"/>
            <p:cNvSpPr>
              <a:spLocks/>
            </p:cNvSpPr>
            <p:nvPr/>
          </p:nvSpPr>
          <p:spPr bwMode="auto">
            <a:xfrm>
              <a:off x="5839" y="3408"/>
              <a:ext cx="2154" cy="746"/>
            </a:xfrm>
            <a:custGeom>
              <a:avLst/>
              <a:gdLst>
                <a:gd name="T0" fmla="*/ 2154 w 2154"/>
                <a:gd name="T1" fmla="*/ 65 h 746"/>
                <a:gd name="T2" fmla="*/ 2150 w 2154"/>
                <a:gd name="T3" fmla="*/ 121 h 746"/>
                <a:gd name="T4" fmla="*/ 2140 w 2154"/>
                <a:gd name="T5" fmla="*/ 175 h 746"/>
                <a:gd name="T6" fmla="*/ 2123 w 2154"/>
                <a:gd name="T7" fmla="*/ 228 h 746"/>
                <a:gd name="T8" fmla="*/ 2099 w 2154"/>
                <a:gd name="T9" fmla="*/ 280 h 746"/>
                <a:gd name="T10" fmla="*/ 2069 w 2154"/>
                <a:gd name="T11" fmla="*/ 330 h 746"/>
                <a:gd name="T12" fmla="*/ 2034 w 2154"/>
                <a:gd name="T13" fmla="*/ 377 h 746"/>
                <a:gd name="T14" fmla="*/ 1993 w 2154"/>
                <a:gd name="T15" fmla="*/ 423 h 746"/>
                <a:gd name="T16" fmla="*/ 1946 w 2154"/>
                <a:gd name="T17" fmla="*/ 467 h 746"/>
                <a:gd name="T18" fmla="*/ 1895 w 2154"/>
                <a:gd name="T19" fmla="*/ 508 h 746"/>
                <a:gd name="T20" fmla="*/ 1839 w 2154"/>
                <a:gd name="T21" fmla="*/ 546 h 746"/>
                <a:gd name="T22" fmla="*/ 1778 w 2154"/>
                <a:gd name="T23" fmla="*/ 581 h 746"/>
                <a:gd name="T24" fmla="*/ 1713 w 2154"/>
                <a:gd name="T25" fmla="*/ 614 h 746"/>
                <a:gd name="T26" fmla="*/ 1644 w 2154"/>
                <a:gd name="T27" fmla="*/ 643 h 746"/>
                <a:gd name="T28" fmla="*/ 1572 w 2154"/>
                <a:gd name="T29" fmla="*/ 669 h 746"/>
                <a:gd name="T30" fmla="*/ 1496 w 2154"/>
                <a:gd name="T31" fmla="*/ 692 h 746"/>
                <a:gd name="T32" fmla="*/ 1417 w 2154"/>
                <a:gd name="T33" fmla="*/ 710 h 746"/>
                <a:gd name="T34" fmla="*/ 1336 w 2154"/>
                <a:gd name="T35" fmla="*/ 725 h 746"/>
                <a:gd name="T36" fmla="*/ 1252 w 2154"/>
                <a:gd name="T37" fmla="*/ 736 h 746"/>
                <a:gd name="T38" fmla="*/ 1165 w 2154"/>
                <a:gd name="T39" fmla="*/ 743 h 746"/>
                <a:gd name="T40" fmla="*/ 1077 w 2154"/>
                <a:gd name="T41" fmla="*/ 745 h 746"/>
                <a:gd name="T42" fmla="*/ 988 w 2154"/>
                <a:gd name="T43" fmla="*/ 743 h 746"/>
                <a:gd name="T44" fmla="*/ 902 w 2154"/>
                <a:gd name="T45" fmla="*/ 736 h 746"/>
                <a:gd name="T46" fmla="*/ 818 w 2154"/>
                <a:gd name="T47" fmla="*/ 725 h 746"/>
                <a:gd name="T48" fmla="*/ 736 w 2154"/>
                <a:gd name="T49" fmla="*/ 710 h 746"/>
                <a:gd name="T50" fmla="*/ 657 w 2154"/>
                <a:gd name="T51" fmla="*/ 692 h 746"/>
                <a:gd name="T52" fmla="*/ 582 w 2154"/>
                <a:gd name="T53" fmla="*/ 669 h 746"/>
                <a:gd name="T54" fmla="*/ 509 w 2154"/>
                <a:gd name="T55" fmla="*/ 643 h 746"/>
                <a:gd name="T56" fmla="*/ 441 w 2154"/>
                <a:gd name="T57" fmla="*/ 614 h 746"/>
                <a:gd name="T58" fmla="*/ 376 w 2154"/>
                <a:gd name="T59" fmla="*/ 581 h 746"/>
                <a:gd name="T60" fmla="*/ 315 w 2154"/>
                <a:gd name="T61" fmla="*/ 546 h 746"/>
                <a:gd name="T62" fmla="*/ 259 w 2154"/>
                <a:gd name="T63" fmla="*/ 508 h 746"/>
                <a:gd name="T64" fmla="*/ 207 w 2154"/>
                <a:gd name="T65" fmla="*/ 467 h 746"/>
                <a:gd name="T66" fmla="*/ 161 w 2154"/>
                <a:gd name="T67" fmla="*/ 423 h 746"/>
                <a:gd name="T68" fmla="*/ 120 w 2154"/>
                <a:gd name="T69" fmla="*/ 377 h 746"/>
                <a:gd name="T70" fmla="*/ 84 w 2154"/>
                <a:gd name="T71" fmla="*/ 330 h 746"/>
                <a:gd name="T72" fmla="*/ 54 w 2154"/>
                <a:gd name="T73" fmla="*/ 280 h 746"/>
                <a:gd name="T74" fmla="*/ 31 w 2154"/>
                <a:gd name="T75" fmla="*/ 228 h 746"/>
                <a:gd name="T76" fmla="*/ 14 w 2154"/>
                <a:gd name="T77" fmla="*/ 175 h 746"/>
                <a:gd name="T78" fmla="*/ 3 w 2154"/>
                <a:gd name="T79" fmla="*/ 121 h 746"/>
                <a:gd name="T80" fmla="*/ 0 w 2154"/>
                <a:gd name="T81" fmla="*/ 65 h 746"/>
                <a:gd name="T82" fmla="*/ 0 w 2154"/>
                <a:gd name="T83" fmla="*/ 45 h 746"/>
                <a:gd name="T84" fmla="*/ 1 w 2154"/>
                <a:gd name="T85" fmla="*/ 25 h 746"/>
                <a:gd name="T86" fmla="*/ 4 w 2154"/>
                <a:gd name="T87" fmla="*/ 5 h 746"/>
                <a:gd name="T88" fmla="*/ 4 w 2154"/>
                <a:gd name="T89" fmla="*/ 0 h 7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54"/>
                <a:gd name="T136" fmla="*/ 0 h 746"/>
                <a:gd name="T137" fmla="*/ 2154 w 2154"/>
                <a:gd name="T138" fmla="*/ 746 h 7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54" h="746">
                  <a:moveTo>
                    <a:pt x="2154" y="65"/>
                  </a:moveTo>
                  <a:lnTo>
                    <a:pt x="2150" y="121"/>
                  </a:lnTo>
                  <a:lnTo>
                    <a:pt x="2140" y="175"/>
                  </a:lnTo>
                  <a:lnTo>
                    <a:pt x="2123" y="228"/>
                  </a:lnTo>
                  <a:lnTo>
                    <a:pt x="2099" y="280"/>
                  </a:lnTo>
                  <a:lnTo>
                    <a:pt x="2069" y="330"/>
                  </a:lnTo>
                  <a:lnTo>
                    <a:pt x="2034" y="377"/>
                  </a:lnTo>
                  <a:lnTo>
                    <a:pt x="1993" y="423"/>
                  </a:lnTo>
                  <a:lnTo>
                    <a:pt x="1946" y="467"/>
                  </a:lnTo>
                  <a:lnTo>
                    <a:pt x="1895" y="508"/>
                  </a:lnTo>
                  <a:lnTo>
                    <a:pt x="1839" y="546"/>
                  </a:lnTo>
                  <a:lnTo>
                    <a:pt x="1778" y="581"/>
                  </a:lnTo>
                  <a:lnTo>
                    <a:pt x="1713" y="614"/>
                  </a:lnTo>
                  <a:lnTo>
                    <a:pt x="1644" y="643"/>
                  </a:lnTo>
                  <a:lnTo>
                    <a:pt x="1572" y="669"/>
                  </a:lnTo>
                  <a:lnTo>
                    <a:pt x="1496" y="692"/>
                  </a:lnTo>
                  <a:lnTo>
                    <a:pt x="1417" y="710"/>
                  </a:lnTo>
                  <a:lnTo>
                    <a:pt x="1336" y="725"/>
                  </a:lnTo>
                  <a:lnTo>
                    <a:pt x="1252" y="736"/>
                  </a:lnTo>
                  <a:lnTo>
                    <a:pt x="1165" y="743"/>
                  </a:lnTo>
                  <a:lnTo>
                    <a:pt x="1077" y="745"/>
                  </a:lnTo>
                  <a:lnTo>
                    <a:pt x="988" y="743"/>
                  </a:lnTo>
                  <a:lnTo>
                    <a:pt x="902" y="736"/>
                  </a:lnTo>
                  <a:lnTo>
                    <a:pt x="818" y="725"/>
                  </a:lnTo>
                  <a:lnTo>
                    <a:pt x="736" y="710"/>
                  </a:lnTo>
                  <a:lnTo>
                    <a:pt x="657" y="692"/>
                  </a:lnTo>
                  <a:lnTo>
                    <a:pt x="582" y="669"/>
                  </a:lnTo>
                  <a:lnTo>
                    <a:pt x="509" y="643"/>
                  </a:lnTo>
                  <a:lnTo>
                    <a:pt x="441" y="614"/>
                  </a:lnTo>
                  <a:lnTo>
                    <a:pt x="376" y="581"/>
                  </a:lnTo>
                  <a:lnTo>
                    <a:pt x="315" y="546"/>
                  </a:lnTo>
                  <a:lnTo>
                    <a:pt x="259" y="508"/>
                  </a:lnTo>
                  <a:lnTo>
                    <a:pt x="207" y="467"/>
                  </a:lnTo>
                  <a:lnTo>
                    <a:pt x="161" y="423"/>
                  </a:lnTo>
                  <a:lnTo>
                    <a:pt x="120" y="377"/>
                  </a:lnTo>
                  <a:lnTo>
                    <a:pt x="84" y="330"/>
                  </a:lnTo>
                  <a:lnTo>
                    <a:pt x="54" y="280"/>
                  </a:lnTo>
                  <a:lnTo>
                    <a:pt x="31" y="228"/>
                  </a:lnTo>
                  <a:lnTo>
                    <a:pt x="14" y="175"/>
                  </a:lnTo>
                  <a:lnTo>
                    <a:pt x="3" y="121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1" y="25"/>
                  </a:ln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1268" name="Group 19"/>
          <p:cNvGrpSpPr>
            <a:grpSpLocks/>
          </p:cNvGrpSpPr>
          <p:nvPr/>
        </p:nvGrpSpPr>
        <p:grpSpPr bwMode="auto">
          <a:xfrm>
            <a:off x="6516688" y="2276475"/>
            <a:ext cx="1970087" cy="1825625"/>
            <a:chOff x="10468" y="1866"/>
            <a:chExt cx="3102" cy="2875"/>
          </a:xfrm>
        </p:grpSpPr>
        <p:sp>
          <p:nvSpPr>
            <p:cNvPr id="11278" name="Freeform 20"/>
            <p:cNvSpPr>
              <a:spLocks/>
            </p:cNvSpPr>
            <p:nvPr/>
          </p:nvSpPr>
          <p:spPr bwMode="auto">
            <a:xfrm>
              <a:off x="10488" y="1886"/>
              <a:ext cx="3062" cy="2835"/>
            </a:xfrm>
            <a:custGeom>
              <a:avLst/>
              <a:gdLst>
                <a:gd name="T0" fmla="*/ 0 w 3062"/>
                <a:gd name="T1" fmla="*/ 1417 h 2835"/>
                <a:gd name="T2" fmla="*/ 20 w 3062"/>
                <a:gd name="T3" fmla="*/ 1647 h 2835"/>
                <a:gd name="T4" fmla="*/ 78 w 3062"/>
                <a:gd name="T5" fmla="*/ 1865 h 2835"/>
                <a:gd name="T6" fmla="*/ 170 w 3062"/>
                <a:gd name="T7" fmla="*/ 2068 h 2835"/>
                <a:gd name="T8" fmla="*/ 295 w 3062"/>
                <a:gd name="T9" fmla="*/ 2254 h 2835"/>
                <a:gd name="T10" fmla="*/ 448 w 3062"/>
                <a:gd name="T11" fmla="*/ 2419 h 2835"/>
                <a:gd name="T12" fmla="*/ 626 w 3062"/>
                <a:gd name="T13" fmla="*/ 2561 h 2835"/>
                <a:gd name="T14" fmla="*/ 827 w 3062"/>
                <a:gd name="T15" fmla="*/ 2676 h 2835"/>
                <a:gd name="T16" fmla="*/ 1047 w 3062"/>
                <a:gd name="T17" fmla="*/ 2762 h 2835"/>
                <a:gd name="T18" fmla="*/ 1282 w 3062"/>
                <a:gd name="T19" fmla="*/ 2816 h 2835"/>
                <a:gd name="T20" fmla="*/ 1530 w 3062"/>
                <a:gd name="T21" fmla="*/ 2834 h 2835"/>
                <a:gd name="T22" fmla="*/ 1779 w 3062"/>
                <a:gd name="T23" fmla="*/ 2816 h 2835"/>
                <a:gd name="T24" fmla="*/ 2014 w 3062"/>
                <a:gd name="T25" fmla="*/ 2762 h 2835"/>
                <a:gd name="T26" fmla="*/ 2234 w 3062"/>
                <a:gd name="T27" fmla="*/ 2676 h 2835"/>
                <a:gd name="T28" fmla="*/ 2434 w 3062"/>
                <a:gd name="T29" fmla="*/ 2561 h 2835"/>
                <a:gd name="T30" fmla="*/ 2613 w 3062"/>
                <a:gd name="T31" fmla="*/ 2419 h 2835"/>
                <a:gd name="T32" fmla="*/ 2766 w 3062"/>
                <a:gd name="T33" fmla="*/ 2254 h 2835"/>
                <a:gd name="T34" fmla="*/ 2890 w 3062"/>
                <a:gd name="T35" fmla="*/ 2068 h 2835"/>
                <a:gd name="T36" fmla="*/ 2983 w 3062"/>
                <a:gd name="T37" fmla="*/ 1865 h 2835"/>
                <a:gd name="T38" fmla="*/ 3041 w 3062"/>
                <a:gd name="T39" fmla="*/ 1647 h 2835"/>
                <a:gd name="T40" fmla="*/ 3061 w 3062"/>
                <a:gd name="T41" fmla="*/ 1417 h 2835"/>
                <a:gd name="T42" fmla="*/ 3041 w 3062"/>
                <a:gd name="T43" fmla="*/ 1187 h 2835"/>
                <a:gd name="T44" fmla="*/ 2983 w 3062"/>
                <a:gd name="T45" fmla="*/ 969 h 2835"/>
                <a:gd name="T46" fmla="*/ 2890 w 3062"/>
                <a:gd name="T47" fmla="*/ 766 h 2835"/>
                <a:gd name="T48" fmla="*/ 2766 w 3062"/>
                <a:gd name="T49" fmla="*/ 580 h 2835"/>
                <a:gd name="T50" fmla="*/ 2613 w 3062"/>
                <a:gd name="T51" fmla="*/ 415 h 2835"/>
                <a:gd name="T52" fmla="*/ 2434 w 3062"/>
                <a:gd name="T53" fmla="*/ 273 h 2835"/>
                <a:gd name="T54" fmla="*/ 2234 w 3062"/>
                <a:gd name="T55" fmla="*/ 158 h 2835"/>
                <a:gd name="T56" fmla="*/ 2014 w 3062"/>
                <a:gd name="T57" fmla="*/ 72 h 2835"/>
                <a:gd name="T58" fmla="*/ 1779 w 3062"/>
                <a:gd name="T59" fmla="*/ 18 h 2835"/>
                <a:gd name="T60" fmla="*/ 1530 w 3062"/>
                <a:gd name="T61" fmla="*/ 0 h 2835"/>
                <a:gd name="T62" fmla="*/ 1282 w 3062"/>
                <a:gd name="T63" fmla="*/ 18 h 2835"/>
                <a:gd name="T64" fmla="*/ 1047 w 3062"/>
                <a:gd name="T65" fmla="*/ 72 h 2835"/>
                <a:gd name="T66" fmla="*/ 827 w 3062"/>
                <a:gd name="T67" fmla="*/ 158 h 2835"/>
                <a:gd name="T68" fmla="*/ 626 w 3062"/>
                <a:gd name="T69" fmla="*/ 273 h 2835"/>
                <a:gd name="T70" fmla="*/ 448 w 3062"/>
                <a:gd name="T71" fmla="*/ 415 h 2835"/>
                <a:gd name="T72" fmla="*/ 295 w 3062"/>
                <a:gd name="T73" fmla="*/ 580 h 2835"/>
                <a:gd name="T74" fmla="*/ 170 w 3062"/>
                <a:gd name="T75" fmla="*/ 766 h 2835"/>
                <a:gd name="T76" fmla="*/ 78 w 3062"/>
                <a:gd name="T77" fmla="*/ 969 h 2835"/>
                <a:gd name="T78" fmla="*/ 20 w 3062"/>
                <a:gd name="T79" fmla="*/ 1187 h 2835"/>
                <a:gd name="T80" fmla="*/ 0 w 3062"/>
                <a:gd name="T81" fmla="*/ 1417 h 283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62"/>
                <a:gd name="T124" fmla="*/ 0 h 2835"/>
                <a:gd name="T125" fmla="*/ 3062 w 3062"/>
                <a:gd name="T126" fmla="*/ 2835 h 283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62" h="2835">
                  <a:moveTo>
                    <a:pt x="0" y="1417"/>
                  </a:moveTo>
                  <a:lnTo>
                    <a:pt x="0" y="1417"/>
                  </a:lnTo>
                  <a:lnTo>
                    <a:pt x="5" y="1533"/>
                  </a:lnTo>
                  <a:lnTo>
                    <a:pt x="20" y="1647"/>
                  </a:lnTo>
                  <a:lnTo>
                    <a:pt x="44" y="1758"/>
                  </a:lnTo>
                  <a:lnTo>
                    <a:pt x="78" y="1865"/>
                  </a:lnTo>
                  <a:lnTo>
                    <a:pt x="120" y="1969"/>
                  </a:lnTo>
                  <a:lnTo>
                    <a:pt x="170" y="2068"/>
                  </a:lnTo>
                  <a:lnTo>
                    <a:pt x="229" y="2164"/>
                  </a:lnTo>
                  <a:lnTo>
                    <a:pt x="295" y="2254"/>
                  </a:lnTo>
                  <a:lnTo>
                    <a:pt x="368" y="2339"/>
                  </a:lnTo>
                  <a:lnTo>
                    <a:pt x="448" y="2419"/>
                  </a:lnTo>
                  <a:lnTo>
                    <a:pt x="534" y="2493"/>
                  </a:lnTo>
                  <a:lnTo>
                    <a:pt x="626" y="2561"/>
                  </a:lnTo>
                  <a:lnTo>
                    <a:pt x="724" y="2622"/>
                  </a:lnTo>
                  <a:lnTo>
                    <a:pt x="827" y="2676"/>
                  </a:lnTo>
                  <a:lnTo>
                    <a:pt x="934" y="2723"/>
                  </a:lnTo>
                  <a:lnTo>
                    <a:pt x="1047" y="2762"/>
                  </a:lnTo>
                  <a:lnTo>
                    <a:pt x="1162" y="2793"/>
                  </a:lnTo>
                  <a:lnTo>
                    <a:pt x="1282" y="2816"/>
                  </a:lnTo>
                  <a:lnTo>
                    <a:pt x="1405" y="2830"/>
                  </a:lnTo>
                  <a:lnTo>
                    <a:pt x="1530" y="2834"/>
                  </a:lnTo>
                  <a:lnTo>
                    <a:pt x="1656" y="2830"/>
                  </a:lnTo>
                  <a:lnTo>
                    <a:pt x="1779" y="2816"/>
                  </a:lnTo>
                  <a:lnTo>
                    <a:pt x="1898" y="2793"/>
                  </a:lnTo>
                  <a:lnTo>
                    <a:pt x="2014" y="2762"/>
                  </a:lnTo>
                  <a:lnTo>
                    <a:pt x="2126" y="2723"/>
                  </a:lnTo>
                  <a:lnTo>
                    <a:pt x="2234" y="2676"/>
                  </a:lnTo>
                  <a:lnTo>
                    <a:pt x="2337" y="2622"/>
                  </a:lnTo>
                  <a:lnTo>
                    <a:pt x="2434" y="2561"/>
                  </a:lnTo>
                  <a:lnTo>
                    <a:pt x="2527" y="2493"/>
                  </a:lnTo>
                  <a:lnTo>
                    <a:pt x="2613" y="2419"/>
                  </a:lnTo>
                  <a:lnTo>
                    <a:pt x="2693" y="2339"/>
                  </a:lnTo>
                  <a:lnTo>
                    <a:pt x="2766" y="2254"/>
                  </a:lnTo>
                  <a:lnTo>
                    <a:pt x="2832" y="2164"/>
                  </a:lnTo>
                  <a:lnTo>
                    <a:pt x="2890" y="2068"/>
                  </a:lnTo>
                  <a:lnTo>
                    <a:pt x="2941" y="1969"/>
                  </a:lnTo>
                  <a:lnTo>
                    <a:pt x="2983" y="1865"/>
                  </a:lnTo>
                  <a:lnTo>
                    <a:pt x="3017" y="1758"/>
                  </a:lnTo>
                  <a:lnTo>
                    <a:pt x="3041" y="1647"/>
                  </a:lnTo>
                  <a:lnTo>
                    <a:pt x="3056" y="1533"/>
                  </a:lnTo>
                  <a:lnTo>
                    <a:pt x="3061" y="1417"/>
                  </a:lnTo>
                  <a:lnTo>
                    <a:pt x="3056" y="1301"/>
                  </a:lnTo>
                  <a:lnTo>
                    <a:pt x="3041" y="1187"/>
                  </a:lnTo>
                  <a:lnTo>
                    <a:pt x="3017" y="1076"/>
                  </a:lnTo>
                  <a:lnTo>
                    <a:pt x="2983" y="969"/>
                  </a:lnTo>
                  <a:lnTo>
                    <a:pt x="2941" y="865"/>
                  </a:lnTo>
                  <a:lnTo>
                    <a:pt x="2890" y="766"/>
                  </a:lnTo>
                  <a:lnTo>
                    <a:pt x="2832" y="670"/>
                  </a:lnTo>
                  <a:lnTo>
                    <a:pt x="2766" y="580"/>
                  </a:lnTo>
                  <a:lnTo>
                    <a:pt x="2693" y="494"/>
                  </a:lnTo>
                  <a:lnTo>
                    <a:pt x="2613" y="415"/>
                  </a:lnTo>
                  <a:lnTo>
                    <a:pt x="2527" y="341"/>
                  </a:lnTo>
                  <a:lnTo>
                    <a:pt x="2434" y="273"/>
                  </a:lnTo>
                  <a:lnTo>
                    <a:pt x="2337" y="212"/>
                  </a:lnTo>
                  <a:lnTo>
                    <a:pt x="2234" y="158"/>
                  </a:lnTo>
                  <a:lnTo>
                    <a:pt x="2126" y="111"/>
                  </a:lnTo>
                  <a:lnTo>
                    <a:pt x="2014" y="72"/>
                  </a:lnTo>
                  <a:lnTo>
                    <a:pt x="1898" y="41"/>
                  </a:lnTo>
                  <a:lnTo>
                    <a:pt x="1779" y="18"/>
                  </a:lnTo>
                  <a:lnTo>
                    <a:pt x="1656" y="4"/>
                  </a:lnTo>
                  <a:lnTo>
                    <a:pt x="1530" y="0"/>
                  </a:lnTo>
                  <a:lnTo>
                    <a:pt x="1405" y="4"/>
                  </a:lnTo>
                  <a:lnTo>
                    <a:pt x="1282" y="18"/>
                  </a:lnTo>
                  <a:lnTo>
                    <a:pt x="1162" y="41"/>
                  </a:lnTo>
                  <a:lnTo>
                    <a:pt x="1047" y="72"/>
                  </a:lnTo>
                  <a:lnTo>
                    <a:pt x="934" y="111"/>
                  </a:lnTo>
                  <a:lnTo>
                    <a:pt x="827" y="158"/>
                  </a:lnTo>
                  <a:lnTo>
                    <a:pt x="724" y="212"/>
                  </a:lnTo>
                  <a:lnTo>
                    <a:pt x="626" y="273"/>
                  </a:lnTo>
                  <a:lnTo>
                    <a:pt x="534" y="341"/>
                  </a:lnTo>
                  <a:lnTo>
                    <a:pt x="448" y="415"/>
                  </a:lnTo>
                  <a:lnTo>
                    <a:pt x="368" y="494"/>
                  </a:lnTo>
                  <a:lnTo>
                    <a:pt x="295" y="580"/>
                  </a:lnTo>
                  <a:lnTo>
                    <a:pt x="229" y="670"/>
                  </a:lnTo>
                  <a:lnTo>
                    <a:pt x="170" y="766"/>
                  </a:lnTo>
                  <a:lnTo>
                    <a:pt x="120" y="865"/>
                  </a:lnTo>
                  <a:lnTo>
                    <a:pt x="78" y="969"/>
                  </a:lnTo>
                  <a:lnTo>
                    <a:pt x="44" y="1076"/>
                  </a:lnTo>
                  <a:lnTo>
                    <a:pt x="20" y="1187"/>
                  </a:lnTo>
                  <a:lnTo>
                    <a:pt x="5" y="1301"/>
                  </a:lnTo>
                  <a:lnTo>
                    <a:pt x="0" y="1417"/>
                  </a:lnTo>
                  <a:close/>
                </a:path>
              </a:pathLst>
            </a:custGeom>
            <a:solidFill>
              <a:srgbClr val="FEF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9" name="Freeform 21"/>
            <p:cNvSpPr>
              <a:spLocks/>
            </p:cNvSpPr>
            <p:nvPr/>
          </p:nvSpPr>
          <p:spPr bwMode="auto">
            <a:xfrm>
              <a:off x="11369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0" name="Freeform 22"/>
            <p:cNvSpPr>
              <a:spLocks/>
            </p:cNvSpPr>
            <p:nvPr/>
          </p:nvSpPr>
          <p:spPr bwMode="auto">
            <a:xfrm>
              <a:off x="12350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66 h 295"/>
                <a:gd name="T4" fmla="*/ 6 w 319"/>
                <a:gd name="T5" fmla="*/ 188 h 295"/>
                <a:gd name="T6" fmla="*/ 13 w 319"/>
                <a:gd name="T7" fmla="*/ 208 h 295"/>
                <a:gd name="T8" fmla="*/ 24 w 319"/>
                <a:gd name="T9" fmla="*/ 226 h 295"/>
                <a:gd name="T10" fmla="*/ 38 w 319"/>
                <a:gd name="T11" fmla="*/ 243 h 295"/>
                <a:gd name="T12" fmla="*/ 53 w 319"/>
                <a:gd name="T13" fmla="*/ 258 h 295"/>
                <a:gd name="T14" fmla="*/ 71 w 319"/>
                <a:gd name="T15" fmla="*/ 270 h 295"/>
                <a:gd name="T16" fmla="*/ 91 w 319"/>
                <a:gd name="T17" fmla="*/ 281 h 295"/>
                <a:gd name="T18" fmla="*/ 112 w 319"/>
                <a:gd name="T19" fmla="*/ 288 h 295"/>
                <a:gd name="T20" fmla="*/ 135 w 319"/>
                <a:gd name="T21" fmla="*/ 293 h 295"/>
                <a:gd name="T22" fmla="*/ 159 w 319"/>
                <a:gd name="T23" fmla="*/ 295 h 295"/>
                <a:gd name="T24" fmla="*/ 180 w 319"/>
                <a:gd name="T25" fmla="*/ 294 h 295"/>
                <a:gd name="T26" fmla="*/ 203 w 319"/>
                <a:gd name="T27" fmla="*/ 289 h 295"/>
                <a:gd name="T28" fmla="*/ 224 w 319"/>
                <a:gd name="T29" fmla="*/ 282 h 295"/>
                <a:gd name="T30" fmla="*/ 244 w 319"/>
                <a:gd name="T31" fmla="*/ 272 h 295"/>
                <a:gd name="T32" fmla="*/ 262 w 319"/>
                <a:gd name="T33" fmla="*/ 260 h 295"/>
                <a:gd name="T34" fmla="*/ 278 w 319"/>
                <a:gd name="T35" fmla="*/ 245 h 295"/>
                <a:gd name="T36" fmla="*/ 292 w 319"/>
                <a:gd name="T37" fmla="*/ 228 h 295"/>
                <a:gd name="T38" fmla="*/ 303 w 319"/>
                <a:gd name="T39" fmla="*/ 210 h 295"/>
                <a:gd name="T40" fmla="*/ 312 w 319"/>
                <a:gd name="T41" fmla="*/ 190 h 295"/>
                <a:gd name="T42" fmla="*/ 317 w 319"/>
                <a:gd name="T43" fmla="*/ 169 h 295"/>
                <a:gd name="T44" fmla="*/ 318 w 319"/>
                <a:gd name="T45" fmla="*/ 147 h 295"/>
                <a:gd name="T46" fmla="*/ 317 w 319"/>
                <a:gd name="T47" fmla="*/ 128 h 295"/>
                <a:gd name="T48" fmla="*/ 312 w 319"/>
                <a:gd name="T49" fmla="*/ 107 h 295"/>
                <a:gd name="T50" fmla="*/ 305 w 319"/>
                <a:gd name="T51" fmla="*/ 87 h 295"/>
                <a:gd name="T52" fmla="*/ 294 w 319"/>
                <a:gd name="T53" fmla="*/ 68 h 295"/>
                <a:gd name="T54" fmla="*/ 280 w 319"/>
                <a:gd name="T55" fmla="*/ 51 h 295"/>
                <a:gd name="T56" fmla="*/ 265 w 319"/>
                <a:gd name="T57" fmla="*/ 37 h 295"/>
                <a:gd name="T58" fmla="*/ 247 w 319"/>
                <a:gd name="T59" fmla="*/ 24 h 295"/>
                <a:gd name="T60" fmla="*/ 227 w 319"/>
                <a:gd name="T61" fmla="*/ 14 h 295"/>
                <a:gd name="T62" fmla="*/ 206 w 319"/>
                <a:gd name="T63" fmla="*/ 6 h 295"/>
                <a:gd name="T64" fmla="*/ 183 w 319"/>
                <a:gd name="T65" fmla="*/ 1 h 295"/>
                <a:gd name="T66" fmla="*/ 159 w 319"/>
                <a:gd name="T67" fmla="*/ 0 h 295"/>
                <a:gd name="T68" fmla="*/ 138 w 319"/>
                <a:gd name="T69" fmla="*/ 1 h 295"/>
                <a:gd name="T70" fmla="*/ 115 w 319"/>
                <a:gd name="T71" fmla="*/ 5 h 295"/>
                <a:gd name="T72" fmla="*/ 94 w 319"/>
                <a:gd name="T73" fmla="*/ 12 h 295"/>
                <a:gd name="T74" fmla="*/ 74 w 319"/>
                <a:gd name="T75" fmla="*/ 22 h 295"/>
                <a:gd name="T76" fmla="*/ 56 w 319"/>
                <a:gd name="T77" fmla="*/ 35 h 295"/>
                <a:gd name="T78" fmla="*/ 40 w 319"/>
                <a:gd name="T79" fmla="*/ 49 h 295"/>
                <a:gd name="T80" fmla="*/ 26 w 319"/>
                <a:gd name="T81" fmla="*/ 66 h 295"/>
                <a:gd name="T82" fmla="*/ 15 w 319"/>
                <a:gd name="T83" fmla="*/ 84 h 295"/>
                <a:gd name="T84" fmla="*/ 6 w 319"/>
                <a:gd name="T85" fmla="*/ 104 h 295"/>
                <a:gd name="T86" fmla="*/ 1 w 319"/>
                <a:gd name="T87" fmla="*/ 125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66"/>
                  </a:lnTo>
                  <a:lnTo>
                    <a:pt x="6" y="188"/>
                  </a:lnTo>
                  <a:lnTo>
                    <a:pt x="13" y="208"/>
                  </a:lnTo>
                  <a:lnTo>
                    <a:pt x="24" y="226"/>
                  </a:lnTo>
                  <a:lnTo>
                    <a:pt x="38" y="243"/>
                  </a:lnTo>
                  <a:lnTo>
                    <a:pt x="53" y="258"/>
                  </a:lnTo>
                  <a:lnTo>
                    <a:pt x="71" y="270"/>
                  </a:lnTo>
                  <a:lnTo>
                    <a:pt x="91" y="281"/>
                  </a:lnTo>
                  <a:lnTo>
                    <a:pt x="112" y="288"/>
                  </a:lnTo>
                  <a:lnTo>
                    <a:pt x="135" y="293"/>
                  </a:lnTo>
                  <a:lnTo>
                    <a:pt x="159" y="295"/>
                  </a:lnTo>
                  <a:lnTo>
                    <a:pt x="180" y="294"/>
                  </a:lnTo>
                  <a:lnTo>
                    <a:pt x="203" y="289"/>
                  </a:lnTo>
                  <a:lnTo>
                    <a:pt x="224" y="282"/>
                  </a:lnTo>
                  <a:lnTo>
                    <a:pt x="244" y="272"/>
                  </a:lnTo>
                  <a:lnTo>
                    <a:pt x="262" y="260"/>
                  </a:lnTo>
                  <a:lnTo>
                    <a:pt x="278" y="245"/>
                  </a:lnTo>
                  <a:lnTo>
                    <a:pt x="292" y="228"/>
                  </a:lnTo>
                  <a:lnTo>
                    <a:pt x="303" y="210"/>
                  </a:lnTo>
                  <a:lnTo>
                    <a:pt x="312" y="190"/>
                  </a:lnTo>
                  <a:lnTo>
                    <a:pt x="317" y="169"/>
                  </a:lnTo>
                  <a:lnTo>
                    <a:pt x="318" y="147"/>
                  </a:lnTo>
                  <a:lnTo>
                    <a:pt x="317" y="128"/>
                  </a:lnTo>
                  <a:lnTo>
                    <a:pt x="312" y="107"/>
                  </a:lnTo>
                  <a:lnTo>
                    <a:pt x="305" y="87"/>
                  </a:lnTo>
                  <a:lnTo>
                    <a:pt x="294" y="68"/>
                  </a:lnTo>
                  <a:lnTo>
                    <a:pt x="280" y="51"/>
                  </a:lnTo>
                  <a:lnTo>
                    <a:pt x="265" y="37"/>
                  </a:lnTo>
                  <a:lnTo>
                    <a:pt x="247" y="24"/>
                  </a:lnTo>
                  <a:lnTo>
                    <a:pt x="227" y="14"/>
                  </a:lnTo>
                  <a:lnTo>
                    <a:pt x="206" y="6"/>
                  </a:lnTo>
                  <a:lnTo>
                    <a:pt x="183" y="1"/>
                  </a:lnTo>
                  <a:lnTo>
                    <a:pt x="159" y="0"/>
                  </a:lnTo>
                  <a:lnTo>
                    <a:pt x="138" y="1"/>
                  </a:lnTo>
                  <a:lnTo>
                    <a:pt x="115" y="5"/>
                  </a:lnTo>
                  <a:lnTo>
                    <a:pt x="94" y="12"/>
                  </a:lnTo>
                  <a:lnTo>
                    <a:pt x="74" y="22"/>
                  </a:lnTo>
                  <a:lnTo>
                    <a:pt x="56" y="35"/>
                  </a:lnTo>
                  <a:lnTo>
                    <a:pt x="40" y="49"/>
                  </a:lnTo>
                  <a:lnTo>
                    <a:pt x="26" y="66"/>
                  </a:lnTo>
                  <a:lnTo>
                    <a:pt x="15" y="84"/>
                  </a:lnTo>
                  <a:lnTo>
                    <a:pt x="6" y="104"/>
                  </a:lnTo>
                  <a:lnTo>
                    <a:pt x="1" y="125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CC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1" name="Freeform 23"/>
            <p:cNvSpPr>
              <a:spLocks/>
            </p:cNvSpPr>
            <p:nvPr/>
          </p:nvSpPr>
          <p:spPr bwMode="auto">
            <a:xfrm>
              <a:off x="11369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2" name="Freeform 24"/>
            <p:cNvSpPr>
              <a:spLocks/>
            </p:cNvSpPr>
            <p:nvPr/>
          </p:nvSpPr>
          <p:spPr bwMode="auto">
            <a:xfrm>
              <a:off x="12350" y="2732"/>
              <a:ext cx="319" cy="295"/>
            </a:xfrm>
            <a:custGeom>
              <a:avLst/>
              <a:gdLst>
                <a:gd name="T0" fmla="*/ 0 w 319"/>
                <a:gd name="T1" fmla="*/ 147 h 295"/>
                <a:gd name="T2" fmla="*/ 1 w 319"/>
                <a:gd name="T3" fmla="*/ 125 h 295"/>
                <a:gd name="T4" fmla="*/ 6 w 319"/>
                <a:gd name="T5" fmla="*/ 104 h 295"/>
                <a:gd name="T6" fmla="*/ 15 w 319"/>
                <a:gd name="T7" fmla="*/ 84 h 295"/>
                <a:gd name="T8" fmla="*/ 26 w 319"/>
                <a:gd name="T9" fmla="*/ 66 h 295"/>
                <a:gd name="T10" fmla="*/ 40 w 319"/>
                <a:gd name="T11" fmla="*/ 49 h 295"/>
                <a:gd name="T12" fmla="*/ 56 w 319"/>
                <a:gd name="T13" fmla="*/ 35 h 295"/>
                <a:gd name="T14" fmla="*/ 74 w 319"/>
                <a:gd name="T15" fmla="*/ 22 h 295"/>
                <a:gd name="T16" fmla="*/ 94 w 319"/>
                <a:gd name="T17" fmla="*/ 12 h 295"/>
                <a:gd name="T18" fmla="*/ 115 w 319"/>
                <a:gd name="T19" fmla="*/ 5 h 295"/>
                <a:gd name="T20" fmla="*/ 138 w 319"/>
                <a:gd name="T21" fmla="*/ 1 h 295"/>
                <a:gd name="T22" fmla="*/ 159 w 319"/>
                <a:gd name="T23" fmla="*/ 0 h 295"/>
                <a:gd name="T24" fmla="*/ 183 w 319"/>
                <a:gd name="T25" fmla="*/ 1 h 295"/>
                <a:gd name="T26" fmla="*/ 206 w 319"/>
                <a:gd name="T27" fmla="*/ 6 h 295"/>
                <a:gd name="T28" fmla="*/ 227 w 319"/>
                <a:gd name="T29" fmla="*/ 14 h 295"/>
                <a:gd name="T30" fmla="*/ 247 w 319"/>
                <a:gd name="T31" fmla="*/ 24 h 295"/>
                <a:gd name="T32" fmla="*/ 265 w 319"/>
                <a:gd name="T33" fmla="*/ 37 h 295"/>
                <a:gd name="T34" fmla="*/ 280 w 319"/>
                <a:gd name="T35" fmla="*/ 51 h 295"/>
                <a:gd name="T36" fmla="*/ 294 w 319"/>
                <a:gd name="T37" fmla="*/ 68 h 295"/>
                <a:gd name="T38" fmla="*/ 305 w 319"/>
                <a:gd name="T39" fmla="*/ 87 h 295"/>
                <a:gd name="T40" fmla="*/ 312 w 319"/>
                <a:gd name="T41" fmla="*/ 107 h 295"/>
                <a:gd name="T42" fmla="*/ 317 w 319"/>
                <a:gd name="T43" fmla="*/ 128 h 295"/>
                <a:gd name="T44" fmla="*/ 318 w 319"/>
                <a:gd name="T45" fmla="*/ 147 h 295"/>
                <a:gd name="T46" fmla="*/ 317 w 319"/>
                <a:gd name="T47" fmla="*/ 169 h 295"/>
                <a:gd name="T48" fmla="*/ 312 w 319"/>
                <a:gd name="T49" fmla="*/ 190 h 295"/>
                <a:gd name="T50" fmla="*/ 303 w 319"/>
                <a:gd name="T51" fmla="*/ 210 h 295"/>
                <a:gd name="T52" fmla="*/ 292 w 319"/>
                <a:gd name="T53" fmla="*/ 228 h 295"/>
                <a:gd name="T54" fmla="*/ 278 w 319"/>
                <a:gd name="T55" fmla="*/ 245 h 295"/>
                <a:gd name="T56" fmla="*/ 262 w 319"/>
                <a:gd name="T57" fmla="*/ 260 h 295"/>
                <a:gd name="T58" fmla="*/ 244 w 319"/>
                <a:gd name="T59" fmla="*/ 272 h 295"/>
                <a:gd name="T60" fmla="*/ 224 w 319"/>
                <a:gd name="T61" fmla="*/ 282 h 295"/>
                <a:gd name="T62" fmla="*/ 203 w 319"/>
                <a:gd name="T63" fmla="*/ 289 h 295"/>
                <a:gd name="T64" fmla="*/ 180 w 319"/>
                <a:gd name="T65" fmla="*/ 294 h 295"/>
                <a:gd name="T66" fmla="*/ 159 w 319"/>
                <a:gd name="T67" fmla="*/ 295 h 295"/>
                <a:gd name="T68" fmla="*/ 135 w 319"/>
                <a:gd name="T69" fmla="*/ 293 h 295"/>
                <a:gd name="T70" fmla="*/ 112 w 319"/>
                <a:gd name="T71" fmla="*/ 288 h 295"/>
                <a:gd name="T72" fmla="*/ 91 w 319"/>
                <a:gd name="T73" fmla="*/ 281 h 295"/>
                <a:gd name="T74" fmla="*/ 71 w 319"/>
                <a:gd name="T75" fmla="*/ 270 h 295"/>
                <a:gd name="T76" fmla="*/ 53 w 319"/>
                <a:gd name="T77" fmla="*/ 258 h 295"/>
                <a:gd name="T78" fmla="*/ 38 w 319"/>
                <a:gd name="T79" fmla="*/ 243 h 295"/>
                <a:gd name="T80" fmla="*/ 24 w 319"/>
                <a:gd name="T81" fmla="*/ 226 h 295"/>
                <a:gd name="T82" fmla="*/ 13 w 319"/>
                <a:gd name="T83" fmla="*/ 208 h 295"/>
                <a:gd name="T84" fmla="*/ 6 w 319"/>
                <a:gd name="T85" fmla="*/ 188 h 295"/>
                <a:gd name="T86" fmla="*/ 1 w 319"/>
                <a:gd name="T87" fmla="*/ 166 h 295"/>
                <a:gd name="T88" fmla="*/ 0 w 319"/>
                <a:gd name="T89" fmla="*/ 147 h 2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295"/>
                <a:gd name="T137" fmla="*/ 319 w 319"/>
                <a:gd name="T138" fmla="*/ 295 h 2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295">
                  <a:moveTo>
                    <a:pt x="0" y="147"/>
                  </a:moveTo>
                  <a:lnTo>
                    <a:pt x="1" y="125"/>
                  </a:lnTo>
                  <a:lnTo>
                    <a:pt x="6" y="104"/>
                  </a:lnTo>
                  <a:lnTo>
                    <a:pt x="15" y="84"/>
                  </a:lnTo>
                  <a:lnTo>
                    <a:pt x="26" y="66"/>
                  </a:lnTo>
                  <a:lnTo>
                    <a:pt x="40" y="49"/>
                  </a:lnTo>
                  <a:lnTo>
                    <a:pt x="56" y="35"/>
                  </a:lnTo>
                  <a:lnTo>
                    <a:pt x="74" y="22"/>
                  </a:lnTo>
                  <a:lnTo>
                    <a:pt x="94" y="12"/>
                  </a:lnTo>
                  <a:lnTo>
                    <a:pt x="115" y="5"/>
                  </a:lnTo>
                  <a:lnTo>
                    <a:pt x="138" y="1"/>
                  </a:lnTo>
                  <a:lnTo>
                    <a:pt x="159" y="0"/>
                  </a:lnTo>
                  <a:lnTo>
                    <a:pt x="183" y="1"/>
                  </a:lnTo>
                  <a:lnTo>
                    <a:pt x="206" y="6"/>
                  </a:lnTo>
                  <a:lnTo>
                    <a:pt x="227" y="14"/>
                  </a:lnTo>
                  <a:lnTo>
                    <a:pt x="247" y="24"/>
                  </a:lnTo>
                  <a:lnTo>
                    <a:pt x="265" y="37"/>
                  </a:lnTo>
                  <a:lnTo>
                    <a:pt x="280" y="51"/>
                  </a:lnTo>
                  <a:lnTo>
                    <a:pt x="294" y="68"/>
                  </a:lnTo>
                  <a:lnTo>
                    <a:pt x="305" y="87"/>
                  </a:lnTo>
                  <a:lnTo>
                    <a:pt x="312" y="107"/>
                  </a:lnTo>
                  <a:lnTo>
                    <a:pt x="317" y="128"/>
                  </a:lnTo>
                  <a:lnTo>
                    <a:pt x="318" y="147"/>
                  </a:lnTo>
                  <a:lnTo>
                    <a:pt x="317" y="169"/>
                  </a:lnTo>
                  <a:lnTo>
                    <a:pt x="312" y="190"/>
                  </a:lnTo>
                  <a:lnTo>
                    <a:pt x="303" y="210"/>
                  </a:lnTo>
                  <a:lnTo>
                    <a:pt x="292" y="228"/>
                  </a:lnTo>
                  <a:lnTo>
                    <a:pt x="278" y="245"/>
                  </a:lnTo>
                  <a:lnTo>
                    <a:pt x="262" y="260"/>
                  </a:lnTo>
                  <a:lnTo>
                    <a:pt x="244" y="272"/>
                  </a:lnTo>
                  <a:lnTo>
                    <a:pt x="224" y="282"/>
                  </a:lnTo>
                  <a:lnTo>
                    <a:pt x="203" y="289"/>
                  </a:lnTo>
                  <a:lnTo>
                    <a:pt x="180" y="294"/>
                  </a:lnTo>
                  <a:lnTo>
                    <a:pt x="159" y="295"/>
                  </a:lnTo>
                  <a:lnTo>
                    <a:pt x="135" y="293"/>
                  </a:lnTo>
                  <a:lnTo>
                    <a:pt x="112" y="288"/>
                  </a:lnTo>
                  <a:lnTo>
                    <a:pt x="91" y="281"/>
                  </a:lnTo>
                  <a:lnTo>
                    <a:pt x="71" y="270"/>
                  </a:lnTo>
                  <a:lnTo>
                    <a:pt x="53" y="258"/>
                  </a:lnTo>
                  <a:lnTo>
                    <a:pt x="38" y="243"/>
                  </a:lnTo>
                  <a:lnTo>
                    <a:pt x="24" y="226"/>
                  </a:lnTo>
                  <a:lnTo>
                    <a:pt x="13" y="208"/>
                  </a:lnTo>
                  <a:lnTo>
                    <a:pt x="6" y="188"/>
                  </a:lnTo>
                  <a:lnTo>
                    <a:pt x="1" y="166"/>
                  </a:lnTo>
                  <a:lnTo>
                    <a:pt x="0" y="14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3" name="Freeform 25"/>
            <p:cNvSpPr>
              <a:spLocks/>
            </p:cNvSpPr>
            <p:nvPr/>
          </p:nvSpPr>
          <p:spPr bwMode="auto">
            <a:xfrm>
              <a:off x="11189" y="3921"/>
              <a:ext cx="1658" cy="264"/>
            </a:xfrm>
            <a:custGeom>
              <a:avLst/>
              <a:gdLst>
                <a:gd name="T0" fmla="*/ 0 w 1658"/>
                <a:gd name="T1" fmla="*/ 0 h 264"/>
                <a:gd name="T2" fmla="*/ 82 w 1658"/>
                <a:gd name="T3" fmla="*/ 50 h 264"/>
                <a:gd name="T4" fmla="*/ 165 w 1658"/>
                <a:gd name="T5" fmla="*/ 94 h 264"/>
                <a:gd name="T6" fmla="*/ 248 w 1658"/>
                <a:gd name="T7" fmla="*/ 134 h 264"/>
                <a:gd name="T8" fmla="*/ 331 w 1658"/>
                <a:gd name="T9" fmla="*/ 168 h 264"/>
                <a:gd name="T10" fmla="*/ 414 w 1658"/>
                <a:gd name="T11" fmla="*/ 197 h 264"/>
                <a:gd name="T12" fmla="*/ 497 w 1658"/>
                <a:gd name="T13" fmla="*/ 221 h 264"/>
                <a:gd name="T14" fmla="*/ 580 w 1658"/>
                <a:gd name="T15" fmla="*/ 240 h 264"/>
                <a:gd name="T16" fmla="*/ 663 w 1658"/>
                <a:gd name="T17" fmla="*/ 253 h 264"/>
                <a:gd name="T18" fmla="*/ 746 w 1658"/>
                <a:gd name="T19" fmla="*/ 261 h 264"/>
                <a:gd name="T20" fmla="*/ 829 w 1658"/>
                <a:gd name="T21" fmla="*/ 263 h 264"/>
                <a:gd name="T22" fmla="*/ 912 w 1658"/>
                <a:gd name="T23" fmla="*/ 261 h 264"/>
                <a:gd name="T24" fmla="*/ 994 w 1658"/>
                <a:gd name="T25" fmla="*/ 253 h 264"/>
                <a:gd name="T26" fmla="*/ 1077 w 1658"/>
                <a:gd name="T27" fmla="*/ 240 h 264"/>
                <a:gd name="T28" fmla="*/ 1160 w 1658"/>
                <a:gd name="T29" fmla="*/ 221 h 264"/>
                <a:gd name="T30" fmla="*/ 1243 w 1658"/>
                <a:gd name="T31" fmla="*/ 197 h 264"/>
                <a:gd name="T32" fmla="*/ 1326 w 1658"/>
                <a:gd name="T33" fmla="*/ 168 h 264"/>
                <a:gd name="T34" fmla="*/ 1409 w 1658"/>
                <a:gd name="T35" fmla="*/ 134 h 264"/>
                <a:gd name="T36" fmla="*/ 1491 w 1658"/>
                <a:gd name="T37" fmla="*/ 94 h 264"/>
                <a:gd name="T38" fmla="*/ 1574 w 1658"/>
                <a:gd name="T39" fmla="*/ 50 h 264"/>
                <a:gd name="T40" fmla="*/ 1657 w 1658"/>
                <a:gd name="T41" fmla="*/ 0 h 2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58"/>
                <a:gd name="T64" fmla="*/ 0 h 264"/>
                <a:gd name="T65" fmla="*/ 1658 w 1658"/>
                <a:gd name="T66" fmla="*/ 264 h 26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58" h="264">
                  <a:moveTo>
                    <a:pt x="0" y="0"/>
                  </a:moveTo>
                  <a:lnTo>
                    <a:pt x="82" y="50"/>
                  </a:lnTo>
                  <a:lnTo>
                    <a:pt x="165" y="94"/>
                  </a:lnTo>
                  <a:lnTo>
                    <a:pt x="248" y="134"/>
                  </a:lnTo>
                  <a:lnTo>
                    <a:pt x="331" y="168"/>
                  </a:lnTo>
                  <a:lnTo>
                    <a:pt x="414" y="197"/>
                  </a:lnTo>
                  <a:lnTo>
                    <a:pt x="497" y="221"/>
                  </a:lnTo>
                  <a:lnTo>
                    <a:pt x="580" y="240"/>
                  </a:lnTo>
                  <a:lnTo>
                    <a:pt x="663" y="253"/>
                  </a:lnTo>
                  <a:lnTo>
                    <a:pt x="746" y="261"/>
                  </a:lnTo>
                  <a:lnTo>
                    <a:pt x="829" y="263"/>
                  </a:lnTo>
                  <a:lnTo>
                    <a:pt x="912" y="261"/>
                  </a:lnTo>
                  <a:lnTo>
                    <a:pt x="994" y="253"/>
                  </a:lnTo>
                  <a:lnTo>
                    <a:pt x="1077" y="240"/>
                  </a:lnTo>
                  <a:lnTo>
                    <a:pt x="1160" y="221"/>
                  </a:lnTo>
                  <a:lnTo>
                    <a:pt x="1243" y="197"/>
                  </a:lnTo>
                  <a:lnTo>
                    <a:pt x="1326" y="168"/>
                  </a:lnTo>
                  <a:lnTo>
                    <a:pt x="1409" y="134"/>
                  </a:lnTo>
                  <a:lnTo>
                    <a:pt x="1491" y="94"/>
                  </a:lnTo>
                  <a:lnTo>
                    <a:pt x="1574" y="50"/>
                  </a:lnTo>
                  <a:lnTo>
                    <a:pt x="1657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4" name="Freeform 26"/>
            <p:cNvSpPr>
              <a:spLocks/>
            </p:cNvSpPr>
            <p:nvPr/>
          </p:nvSpPr>
          <p:spPr bwMode="auto">
            <a:xfrm>
              <a:off x="10488" y="1886"/>
              <a:ext cx="3062" cy="2835"/>
            </a:xfrm>
            <a:custGeom>
              <a:avLst/>
              <a:gdLst>
                <a:gd name="T0" fmla="*/ 5 w 3062"/>
                <a:gd name="T1" fmla="*/ 1301 h 2835"/>
                <a:gd name="T2" fmla="*/ 44 w 3062"/>
                <a:gd name="T3" fmla="*/ 1076 h 2835"/>
                <a:gd name="T4" fmla="*/ 120 w 3062"/>
                <a:gd name="T5" fmla="*/ 865 h 2835"/>
                <a:gd name="T6" fmla="*/ 229 w 3062"/>
                <a:gd name="T7" fmla="*/ 670 h 2835"/>
                <a:gd name="T8" fmla="*/ 368 w 3062"/>
                <a:gd name="T9" fmla="*/ 494 h 2835"/>
                <a:gd name="T10" fmla="*/ 534 w 3062"/>
                <a:gd name="T11" fmla="*/ 341 h 2835"/>
                <a:gd name="T12" fmla="*/ 724 w 3062"/>
                <a:gd name="T13" fmla="*/ 212 h 2835"/>
                <a:gd name="T14" fmla="*/ 934 w 3062"/>
                <a:gd name="T15" fmla="*/ 111 h 2835"/>
                <a:gd name="T16" fmla="*/ 1162 w 3062"/>
                <a:gd name="T17" fmla="*/ 41 h 2835"/>
                <a:gd name="T18" fmla="*/ 1405 w 3062"/>
                <a:gd name="T19" fmla="*/ 4 h 2835"/>
                <a:gd name="T20" fmla="*/ 1656 w 3062"/>
                <a:gd name="T21" fmla="*/ 4 h 2835"/>
                <a:gd name="T22" fmla="*/ 1898 w 3062"/>
                <a:gd name="T23" fmla="*/ 41 h 2835"/>
                <a:gd name="T24" fmla="*/ 2126 w 3062"/>
                <a:gd name="T25" fmla="*/ 111 h 2835"/>
                <a:gd name="T26" fmla="*/ 2337 w 3062"/>
                <a:gd name="T27" fmla="*/ 212 h 2835"/>
                <a:gd name="T28" fmla="*/ 2527 w 3062"/>
                <a:gd name="T29" fmla="*/ 341 h 2835"/>
                <a:gd name="T30" fmla="*/ 2693 w 3062"/>
                <a:gd name="T31" fmla="*/ 494 h 2835"/>
                <a:gd name="T32" fmla="*/ 2832 w 3062"/>
                <a:gd name="T33" fmla="*/ 670 h 2835"/>
                <a:gd name="T34" fmla="*/ 2941 w 3062"/>
                <a:gd name="T35" fmla="*/ 865 h 2835"/>
                <a:gd name="T36" fmla="*/ 3017 w 3062"/>
                <a:gd name="T37" fmla="*/ 1076 h 2835"/>
                <a:gd name="T38" fmla="*/ 3056 w 3062"/>
                <a:gd name="T39" fmla="*/ 1301 h 2835"/>
                <a:gd name="T40" fmla="*/ 3056 w 3062"/>
                <a:gd name="T41" fmla="*/ 1533 h 2835"/>
                <a:gd name="T42" fmla="*/ 3017 w 3062"/>
                <a:gd name="T43" fmla="*/ 1758 h 2835"/>
                <a:gd name="T44" fmla="*/ 2941 w 3062"/>
                <a:gd name="T45" fmla="*/ 1969 h 2835"/>
                <a:gd name="T46" fmla="*/ 2832 w 3062"/>
                <a:gd name="T47" fmla="*/ 2164 h 2835"/>
                <a:gd name="T48" fmla="*/ 2693 w 3062"/>
                <a:gd name="T49" fmla="*/ 2339 h 2835"/>
                <a:gd name="T50" fmla="*/ 2527 w 3062"/>
                <a:gd name="T51" fmla="*/ 2493 h 2835"/>
                <a:gd name="T52" fmla="*/ 2337 w 3062"/>
                <a:gd name="T53" fmla="*/ 2622 h 2835"/>
                <a:gd name="T54" fmla="*/ 2126 w 3062"/>
                <a:gd name="T55" fmla="*/ 2723 h 2835"/>
                <a:gd name="T56" fmla="*/ 1898 w 3062"/>
                <a:gd name="T57" fmla="*/ 2793 h 2835"/>
                <a:gd name="T58" fmla="*/ 1656 w 3062"/>
                <a:gd name="T59" fmla="*/ 2830 h 2835"/>
                <a:gd name="T60" fmla="*/ 1405 w 3062"/>
                <a:gd name="T61" fmla="*/ 2830 h 2835"/>
                <a:gd name="T62" fmla="*/ 1162 w 3062"/>
                <a:gd name="T63" fmla="*/ 2793 h 2835"/>
                <a:gd name="T64" fmla="*/ 934 w 3062"/>
                <a:gd name="T65" fmla="*/ 2723 h 2835"/>
                <a:gd name="T66" fmla="*/ 724 w 3062"/>
                <a:gd name="T67" fmla="*/ 2622 h 2835"/>
                <a:gd name="T68" fmla="*/ 534 w 3062"/>
                <a:gd name="T69" fmla="*/ 2493 h 2835"/>
                <a:gd name="T70" fmla="*/ 368 w 3062"/>
                <a:gd name="T71" fmla="*/ 2339 h 2835"/>
                <a:gd name="T72" fmla="*/ 229 w 3062"/>
                <a:gd name="T73" fmla="*/ 2164 h 2835"/>
                <a:gd name="T74" fmla="*/ 120 w 3062"/>
                <a:gd name="T75" fmla="*/ 1969 h 2835"/>
                <a:gd name="T76" fmla="*/ 44 w 3062"/>
                <a:gd name="T77" fmla="*/ 1758 h 2835"/>
                <a:gd name="T78" fmla="*/ 5 w 3062"/>
                <a:gd name="T79" fmla="*/ 1533 h 28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062"/>
                <a:gd name="T121" fmla="*/ 0 h 2835"/>
                <a:gd name="T122" fmla="*/ 3062 w 3062"/>
                <a:gd name="T123" fmla="*/ 2835 h 283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062" h="2835">
                  <a:moveTo>
                    <a:pt x="0" y="1417"/>
                  </a:moveTo>
                  <a:lnTo>
                    <a:pt x="5" y="1301"/>
                  </a:lnTo>
                  <a:lnTo>
                    <a:pt x="20" y="1187"/>
                  </a:lnTo>
                  <a:lnTo>
                    <a:pt x="44" y="1076"/>
                  </a:lnTo>
                  <a:lnTo>
                    <a:pt x="78" y="969"/>
                  </a:lnTo>
                  <a:lnTo>
                    <a:pt x="120" y="865"/>
                  </a:lnTo>
                  <a:lnTo>
                    <a:pt x="170" y="766"/>
                  </a:lnTo>
                  <a:lnTo>
                    <a:pt x="229" y="670"/>
                  </a:lnTo>
                  <a:lnTo>
                    <a:pt x="295" y="580"/>
                  </a:lnTo>
                  <a:lnTo>
                    <a:pt x="368" y="494"/>
                  </a:lnTo>
                  <a:lnTo>
                    <a:pt x="448" y="415"/>
                  </a:lnTo>
                  <a:lnTo>
                    <a:pt x="534" y="341"/>
                  </a:lnTo>
                  <a:lnTo>
                    <a:pt x="626" y="273"/>
                  </a:lnTo>
                  <a:lnTo>
                    <a:pt x="724" y="212"/>
                  </a:lnTo>
                  <a:lnTo>
                    <a:pt x="827" y="158"/>
                  </a:lnTo>
                  <a:lnTo>
                    <a:pt x="934" y="111"/>
                  </a:lnTo>
                  <a:lnTo>
                    <a:pt x="1047" y="72"/>
                  </a:lnTo>
                  <a:lnTo>
                    <a:pt x="1162" y="41"/>
                  </a:lnTo>
                  <a:lnTo>
                    <a:pt x="1282" y="18"/>
                  </a:lnTo>
                  <a:lnTo>
                    <a:pt x="1405" y="4"/>
                  </a:lnTo>
                  <a:lnTo>
                    <a:pt x="1530" y="0"/>
                  </a:lnTo>
                  <a:lnTo>
                    <a:pt x="1656" y="4"/>
                  </a:lnTo>
                  <a:lnTo>
                    <a:pt x="1779" y="18"/>
                  </a:lnTo>
                  <a:lnTo>
                    <a:pt x="1898" y="41"/>
                  </a:lnTo>
                  <a:lnTo>
                    <a:pt x="2014" y="72"/>
                  </a:lnTo>
                  <a:lnTo>
                    <a:pt x="2126" y="111"/>
                  </a:lnTo>
                  <a:lnTo>
                    <a:pt x="2234" y="158"/>
                  </a:lnTo>
                  <a:lnTo>
                    <a:pt x="2337" y="212"/>
                  </a:lnTo>
                  <a:lnTo>
                    <a:pt x="2434" y="273"/>
                  </a:lnTo>
                  <a:lnTo>
                    <a:pt x="2527" y="341"/>
                  </a:lnTo>
                  <a:lnTo>
                    <a:pt x="2613" y="415"/>
                  </a:lnTo>
                  <a:lnTo>
                    <a:pt x="2693" y="494"/>
                  </a:lnTo>
                  <a:lnTo>
                    <a:pt x="2766" y="580"/>
                  </a:lnTo>
                  <a:lnTo>
                    <a:pt x="2832" y="670"/>
                  </a:lnTo>
                  <a:lnTo>
                    <a:pt x="2890" y="766"/>
                  </a:lnTo>
                  <a:lnTo>
                    <a:pt x="2941" y="865"/>
                  </a:lnTo>
                  <a:lnTo>
                    <a:pt x="2983" y="969"/>
                  </a:lnTo>
                  <a:lnTo>
                    <a:pt x="3017" y="1076"/>
                  </a:lnTo>
                  <a:lnTo>
                    <a:pt x="3041" y="1187"/>
                  </a:lnTo>
                  <a:lnTo>
                    <a:pt x="3056" y="1301"/>
                  </a:lnTo>
                  <a:lnTo>
                    <a:pt x="3061" y="1417"/>
                  </a:lnTo>
                  <a:lnTo>
                    <a:pt x="3056" y="1533"/>
                  </a:lnTo>
                  <a:lnTo>
                    <a:pt x="3041" y="1647"/>
                  </a:lnTo>
                  <a:lnTo>
                    <a:pt x="3017" y="1758"/>
                  </a:lnTo>
                  <a:lnTo>
                    <a:pt x="2983" y="1865"/>
                  </a:lnTo>
                  <a:lnTo>
                    <a:pt x="2941" y="1969"/>
                  </a:lnTo>
                  <a:lnTo>
                    <a:pt x="2890" y="2068"/>
                  </a:lnTo>
                  <a:lnTo>
                    <a:pt x="2832" y="2164"/>
                  </a:lnTo>
                  <a:lnTo>
                    <a:pt x="2766" y="2254"/>
                  </a:lnTo>
                  <a:lnTo>
                    <a:pt x="2693" y="2339"/>
                  </a:lnTo>
                  <a:lnTo>
                    <a:pt x="2613" y="2419"/>
                  </a:lnTo>
                  <a:lnTo>
                    <a:pt x="2527" y="2493"/>
                  </a:lnTo>
                  <a:lnTo>
                    <a:pt x="2434" y="2561"/>
                  </a:lnTo>
                  <a:lnTo>
                    <a:pt x="2337" y="2622"/>
                  </a:lnTo>
                  <a:lnTo>
                    <a:pt x="2234" y="2676"/>
                  </a:lnTo>
                  <a:lnTo>
                    <a:pt x="2126" y="2723"/>
                  </a:lnTo>
                  <a:lnTo>
                    <a:pt x="2014" y="2762"/>
                  </a:lnTo>
                  <a:lnTo>
                    <a:pt x="1898" y="2793"/>
                  </a:lnTo>
                  <a:lnTo>
                    <a:pt x="1779" y="2816"/>
                  </a:lnTo>
                  <a:lnTo>
                    <a:pt x="1656" y="2830"/>
                  </a:lnTo>
                  <a:lnTo>
                    <a:pt x="1530" y="2834"/>
                  </a:lnTo>
                  <a:lnTo>
                    <a:pt x="1405" y="2830"/>
                  </a:lnTo>
                  <a:lnTo>
                    <a:pt x="1282" y="2816"/>
                  </a:lnTo>
                  <a:lnTo>
                    <a:pt x="1162" y="2793"/>
                  </a:lnTo>
                  <a:lnTo>
                    <a:pt x="1047" y="2762"/>
                  </a:lnTo>
                  <a:lnTo>
                    <a:pt x="934" y="2723"/>
                  </a:lnTo>
                  <a:lnTo>
                    <a:pt x="827" y="2676"/>
                  </a:lnTo>
                  <a:lnTo>
                    <a:pt x="724" y="2622"/>
                  </a:lnTo>
                  <a:lnTo>
                    <a:pt x="626" y="2561"/>
                  </a:lnTo>
                  <a:lnTo>
                    <a:pt x="534" y="2493"/>
                  </a:lnTo>
                  <a:lnTo>
                    <a:pt x="448" y="2419"/>
                  </a:lnTo>
                  <a:lnTo>
                    <a:pt x="368" y="2339"/>
                  </a:lnTo>
                  <a:lnTo>
                    <a:pt x="295" y="2254"/>
                  </a:lnTo>
                  <a:lnTo>
                    <a:pt x="229" y="2164"/>
                  </a:lnTo>
                  <a:lnTo>
                    <a:pt x="170" y="2068"/>
                  </a:lnTo>
                  <a:lnTo>
                    <a:pt x="120" y="1969"/>
                  </a:lnTo>
                  <a:lnTo>
                    <a:pt x="78" y="1865"/>
                  </a:lnTo>
                  <a:lnTo>
                    <a:pt x="44" y="1758"/>
                  </a:lnTo>
                  <a:lnTo>
                    <a:pt x="20" y="1647"/>
                  </a:lnTo>
                  <a:lnTo>
                    <a:pt x="5" y="1533"/>
                  </a:lnTo>
                  <a:lnTo>
                    <a:pt x="0" y="1417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5" name="Freeform 27"/>
            <p:cNvSpPr>
              <a:spLocks/>
            </p:cNvSpPr>
            <p:nvPr/>
          </p:nvSpPr>
          <p:spPr bwMode="auto">
            <a:xfrm>
              <a:off x="10942" y="3279"/>
              <a:ext cx="2154" cy="875"/>
            </a:xfrm>
            <a:custGeom>
              <a:avLst/>
              <a:gdLst>
                <a:gd name="T0" fmla="*/ 2113 w 2154"/>
                <a:gd name="T1" fmla="*/ 8 h 875"/>
                <a:gd name="T2" fmla="*/ 2134 w 2154"/>
                <a:gd name="T3" fmla="*/ 63 h 875"/>
                <a:gd name="T4" fmla="*/ 2147 w 2154"/>
                <a:gd name="T5" fmla="*/ 117 h 875"/>
                <a:gd name="T6" fmla="*/ 2154 w 2154"/>
                <a:gd name="T7" fmla="*/ 171 h 875"/>
                <a:gd name="T8" fmla="*/ 2153 w 2154"/>
                <a:gd name="T9" fmla="*/ 225 h 875"/>
                <a:gd name="T10" fmla="*/ 2146 w 2154"/>
                <a:gd name="T11" fmla="*/ 278 h 875"/>
                <a:gd name="T12" fmla="*/ 2132 w 2154"/>
                <a:gd name="T13" fmla="*/ 330 h 875"/>
                <a:gd name="T14" fmla="*/ 2112 w 2154"/>
                <a:gd name="T15" fmla="*/ 381 h 875"/>
                <a:gd name="T16" fmla="*/ 2087 w 2154"/>
                <a:gd name="T17" fmla="*/ 431 h 875"/>
                <a:gd name="T18" fmla="*/ 2055 w 2154"/>
                <a:gd name="T19" fmla="*/ 479 h 875"/>
                <a:gd name="T20" fmla="*/ 2017 w 2154"/>
                <a:gd name="T21" fmla="*/ 526 h 875"/>
                <a:gd name="T22" fmla="*/ 1974 w 2154"/>
                <a:gd name="T23" fmla="*/ 570 h 875"/>
                <a:gd name="T24" fmla="*/ 1926 w 2154"/>
                <a:gd name="T25" fmla="*/ 613 h 875"/>
                <a:gd name="T26" fmla="*/ 1872 w 2154"/>
                <a:gd name="T27" fmla="*/ 653 h 875"/>
                <a:gd name="T28" fmla="*/ 1814 w 2154"/>
                <a:gd name="T29" fmla="*/ 690 h 875"/>
                <a:gd name="T30" fmla="*/ 1750 w 2154"/>
                <a:gd name="T31" fmla="*/ 725 h 875"/>
                <a:gd name="T32" fmla="*/ 1683 w 2154"/>
                <a:gd name="T33" fmla="*/ 756 h 875"/>
                <a:gd name="T34" fmla="*/ 1611 w 2154"/>
                <a:gd name="T35" fmla="*/ 785 h 875"/>
                <a:gd name="T36" fmla="*/ 1534 w 2154"/>
                <a:gd name="T37" fmla="*/ 810 h 875"/>
                <a:gd name="T38" fmla="*/ 1454 w 2154"/>
                <a:gd name="T39" fmla="*/ 831 h 875"/>
                <a:gd name="T40" fmla="*/ 1370 w 2154"/>
                <a:gd name="T41" fmla="*/ 848 h 875"/>
                <a:gd name="T42" fmla="*/ 1284 w 2154"/>
                <a:gd name="T43" fmla="*/ 861 h 875"/>
                <a:gd name="T44" fmla="*/ 1198 w 2154"/>
                <a:gd name="T45" fmla="*/ 870 h 875"/>
                <a:gd name="T46" fmla="*/ 1112 w 2154"/>
                <a:gd name="T47" fmla="*/ 874 h 875"/>
                <a:gd name="T48" fmla="*/ 1027 w 2154"/>
                <a:gd name="T49" fmla="*/ 873 h 875"/>
                <a:gd name="T50" fmla="*/ 943 w 2154"/>
                <a:gd name="T51" fmla="*/ 869 h 875"/>
                <a:gd name="T52" fmla="*/ 861 w 2154"/>
                <a:gd name="T53" fmla="*/ 860 h 875"/>
                <a:gd name="T54" fmla="*/ 780 w 2154"/>
                <a:gd name="T55" fmla="*/ 848 h 875"/>
                <a:gd name="T56" fmla="*/ 701 w 2154"/>
                <a:gd name="T57" fmla="*/ 831 h 875"/>
                <a:gd name="T58" fmla="*/ 625 w 2154"/>
                <a:gd name="T59" fmla="*/ 811 h 875"/>
                <a:gd name="T60" fmla="*/ 551 w 2154"/>
                <a:gd name="T61" fmla="*/ 787 h 875"/>
                <a:gd name="T62" fmla="*/ 480 w 2154"/>
                <a:gd name="T63" fmla="*/ 760 h 875"/>
                <a:gd name="T64" fmla="*/ 413 w 2154"/>
                <a:gd name="T65" fmla="*/ 730 h 875"/>
                <a:gd name="T66" fmla="*/ 350 w 2154"/>
                <a:gd name="T67" fmla="*/ 696 h 875"/>
                <a:gd name="T68" fmla="*/ 291 w 2154"/>
                <a:gd name="T69" fmla="*/ 659 h 875"/>
                <a:gd name="T70" fmla="*/ 236 w 2154"/>
                <a:gd name="T71" fmla="*/ 619 h 875"/>
                <a:gd name="T72" fmla="*/ 186 w 2154"/>
                <a:gd name="T73" fmla="*/ 576 h 875"/>
                <a:gd name="T74" fmla="*/ 141 w 2154"/>
                <a:gd name="T75" fmla="*/ 531 h 875"/>
                <a:gd name="T76" fmla="*/ 101 w 2154"/>
                <a:gd name="T77" fmla="*/ 483 h 875"/>
                <a:gd name="T78" fmla="*/ 68 w 2154"/>
                <a:gd name="T79" fmla="*/ 432 h 875"/>
                <a:gd name="T80" fmla="*/ 40 w 2154"/>
                <a:gd name="T81" fmla="*/ 379 h 875"/>
                <a:gd name="T82" fmla="*/ 32 w 2154"/>
                <a:gd name="T83" fmla="*/ 360 h 875"/>
                <a:gd name="T84" fmla="*/ 25 w 2154"/>
                <a:gd name="T85" fmla="*/ 341 h 875"/>
                <a:gd name="T86" fmla="*/ 19 w 2154"/>
                <a:gd name="T87" fmla="*/ 322 h 875"/>
                <a:gd name="T88" fmla="*/ 13 w 2154"/>
                <a:gd name="T89" fmla="*/ 303 h 875"/>
                <a:gd name="T90" fmla="*/ 9 w 2154"/>
                <a:gd name="T91" fmla="*/ 284 h 875"/>
                <a:gd name="T92" fmla="*/ 5 w 2154"/>
                <a:gd name="T93" fmla="*/ 264 h 875"/>
                <a:gd name="T94" fmla="*/ 3 w 2154"/>
                <a:gd name="T95" fmla="*/ 245 h 875"/>
                <a:gd name="T96" fmla="*/ 1 w 2154"/>
                <a:gd name="T97" fmla="*/ 226 h 875"/>
                <a:gd name="T98" fmla="*/ 0 w 2154"/>
                <a:gd name="T99" fmla="*/ 207 h 875"/>
                <a:gd name="T100" fmla="*/ 0 w 2154"/>
                <a:gd name="T101" fmla="*/ 187 h 875"/>
                <a:gd name="T102" fmla="*/ 0 w 2154"/>
                <a:gd name="T103" fmla="*/ 168 h 875"/>
                <a:gd name="T104" fmla="*/ 2 w 2154"/>
                <a:gd name="T105" fmla="*/ 149 h 875"/>
                <a:gd name="T106" fmla="*/ 4 w 2154"/>
                <a:gd name="T107" fmla="*/ 129 h 875"/>
                <a:gd name="T108" fmla="*/ 8 w 2154"/>
                <a:gd name="T109" fmla="*/ 110 h 875"/>
                <a:gd name="T110" fmla="*/ 12 w 2154"/>
                <a:gd name="T111" fmla="*/ 91 h 875"/>
                <a:gd name="T112" fmla="*/ 17 w 2154"/>
                <a:gd name="T113" fmla="*/ 72 h 875"/>
                <a:gd name="T114" fmla="*/ 23 w 2154"/>
                <a:gd name="T115" fmla="*/ 53 h 875"/>
                <a:gd name="T116" fmla="*/ 30 w 2154"/>
                <a:gd name="T117" fmla="*/ 34 h 875"/>
                <a:gd name="T118" fmla="*/ 37 w 2154"/>
                <a:gd name="T119" fmla="*/ 15 h 875"/>
                <a:gd name="T120" fmla="*/ 44 w 2154"/>
                <a:gd name="T121" fmla="*/ 0 h 8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154"/>
                <a:gd name="T184" fmla="*/ 0 h 875"/>
                <a:gd name="T185" fmla="*/ 2154 w 2154"/>
                <a:gd name="T186" fmla="*/ 875 h 8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154" h="875">
                  <a:moveTo>
                    <a:pt x="2113" y="8"/>
                  </a:moveTo>
                  <a:lnTo>
                    <a:pt x="2134" y="63"/>
                  </a:lnTo>
                  <a:lnTo>
                    <a:pt x="2147" y="117"/>
                  </a:lnTo>
                  <a:lnTo>
                    <a:pt x="2154" y="171"/>
                  </a:lnTo>
                  <a:lnTo>
                    <a:pt x="2153" y="225"/>
                  </a:lnTo>
                  <a:lnTo>
                    <a:pt x="2146" y="278"/>
                  </a:lnTo>
                  <a:lnTo>
                    <a:pt x="2132" y="330"/>
                  </a:lnTo>
                  <a:lnTo>
                    <a:pt x="2112" y="381"/>
                  </a:lnTo>
                  <a:lnTo>
                    <a:pt x="2087" y="431"/>
                  </a:lnTo>
                  <a:lnTo>
                    <a:pt x="2055" y="479"/>
                  </a:lnTo>
                  <a:lnTo>
                    <a:pt x="2017" y="526"/>
                  </a:lnTo>
                  <a:lnTo>
                    <a:pt x="1974" y="570"/>
                  </a:lnTo>
                  <a:lnTo>
                    <a:pt x="1926" y="613"/>
                  </a:lnTo>
                  <a:lnTo>
                    <a:pt x="1872" y="653"/>
                  </a:lnTo>
                  <a:lnTo>
                    <a:pt x="1814" y="690"/>
                  </a:lnTo>
                  <a:lnTo>
                    <a:pt x="1750" y="725"/>
                  </a:lnTo>
                  <a:lnTo>
                    <a:pt x="1683" y="756"/>
                  </a:lnTo>
                  <a:lnTo>
                    <a:pt x="1611" y="785"/>
                  </a:lnTo>
                  <a:lnTo>
                    <a:pt x="1534" y="810"/>
                  </a:lnTo>
                  <a:lnTo>
                    <a:pt x="1454" y="831"/>
                  </a:lnTo>
                  <a:lnTo>
                    <a:pt x="1370" y="848"/>
                  </a:lnTo>
                  <a:lnTo>
                    <a:pt x="1284" y="861"/>
                  </a:lnTo>
                  <a:lnTo>
                    <a:pt x="1198" y="870"/>
                  </a:lnTo>
                  <a:lnTo>
                    <a:pt x="1112" y="874"/>
                  </a:lnTo>
                  <a:lnTo>
                    <a:pt x="1027" y="873"/>
                  </a:lnTo>
                  <a:lnTo>
                    <a:pt x="943" y="869"/>
                  </a:lnTo>
                  <a:lnTo>
                    <a:pt x="861" y="860"/>
                  </a:lnTo>
                  <a:lnTo>
                    <a:pt x="780" y="848"/>
                  </a:lnTo>
                  <a:lnTo>
                    <a:pt x="701" y="831"/>
                  </a:lnTo>
                  <a:lnTo>
                    <a:pt x="625" y="811"/>
                  </a:lnTo>
                  <a:lnTo>
                    <a:pt x="551" y="787"/>
                  </a:lnTo>
                  <a:lnTo>
                    <a:pt x="480" y="760"/>
                  </a:lnTo>
                  <a:lnTo>
                    <a:pt x="413" y="730"/>
                  </a:lnTo>
                  <a:lnTo>
                    <a:pt x="350" y="696"/>
                  </a:lnTo>
                  <a:lnTo>
                    <a:pt x="291" y="659"/>
                  </a:lnTo>
                  <a:lnTo>
                    <a:pt x="236" y="619"/>
                  </a:lnTo>
                  <a:lnTo>
                    <a:pt x="186" y="576"/>
                  </a:lnTo>
                  <a:lnTo>
                    <a:pt x="141" y="531"/>
                  </a:lnTo>
                  <a:lnTo>
                    <a:pt x="101" y="483"/>
                  </a:lnTo>
                  <a:lnTo>
                    <a:pt x="68" y="432"/>
                  </a:lnTo>
                  <a:lnTo>
                    <a:pt x="40" y="379"/>
                  </a:lnTo>
                  <a:lnTo>
                    <a:pt x="32" y="360"/>
                  </a:lnTo>
                  <a:lnTo>
                    <a:pt x="25" y="341"/>
                  </a:lnTo>
                  <a:lnTo>
                    <a:pt x="19" y="322"/>
                  </a:lnTo>
                  <a:lnTo>
                    <a:pt x="13" y="303"/>
                  </a:lnTo>
                  <a:lnTo>
                    <a:pt x="9" y="284"/>
                  </a:lnTo>
                  <a:lnTo>
                    <a:pt x="5" y="264"/>
                  </a:lnTo>
                  <a:lnTo>
                    <a:pt x="3" y="245"/>
                  </a:lnTo>
                  <a:lnTo>
                    <a:pt x="1" y="226"/>
                  </a:lnTo>
                  <a:lnTo>
                    <a:pt x="0" y="207"/>
                  </a:lnTo>
                  <a:lnTo>
                    <a:pt x="0" y="187"/>
                  </a:lnTo>
                  <a:lnTo>
                    <a:pt x="0" y="168"/>
                  </a:lnTo>
                  <a:lnTo>
                    <a:pt x="2" y="149"/>
                  </a:lnTo>
                  <a:lnTo>
                    <a:pt x="4" y="129"/>
                  </a:lnTo>
                  <a:lnTo>
                    <a:pt x="8" y="110"/>
                  </a:lnTo>
                  <a:lnTo>
                    <a:pt x="12" y="91"/>
                  </a:lnTo>
                  <a:lnTo>
                    <a:pt x="17" y="72"/>
                  </a:lnTo>
                  <a:lnTo>
                    <a:pt x="23" y="53"/>
                  </a:lnTo>
                  <a:lnTo>
                    <a:pt x="30" y="34"/>
                  </a:lnTo>
                  <a:lnTo>
                    <a:pt x="37" y="15"/>
                  </a:lnTo>
                  <a:lnTo>
                    <a:pt x="44" y="0"/>
                  </a:lnTo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86" name="Freeform 28"/>
            <p:cNvSpPr>
              <a:spLocks/>
            </p:cNvSpPr>
            <p:nvPr/>
          </p:nvSpPr>
          <p:spPr bwMode="auto">
            <a:xfrm>
              <a:off x="10986" y="3279"/>
              <a:ext cx="2070" cy="9"/>
            </a:xfrm>
            <a:custGeom>
              <a:avLst/>
              <a:gdLst>
                <a:gd name="T0" fmla="*/ 0 w 2070"/>
                <a:gd name="T1" fmla="*/ 0 h 9"/>
                <a:gd name="T2" fmla="*/ 2069 w 2070"/>
                <a:gd name="T3" fmla="*/ 8 h 9"/>
                <a:gd name="T4" fmla="*/ 0 60000 65536"/>
                <a:gd name="T5" fmla="*/ 0 60000 65536"/>
                <a:gd name="T6" fmla="*/ 0 w 2070"/>
                <a:gd name="T7" fmla="*/ 0 h 9"/>
                <a:gd name="T8" fmla="*/ 2070 w 2070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70" h="9">
                  <a:moveTo>
                    <a:pt x="0" y="0"/>
                  </a:moveTo>
                  <a:lnTo>
                    <a:pt x="2069" y="8"/>
                  </a:lnTo>
                </a:path>
              </a:pathLst>
            </a:custGeom>
            <a:noFill/>
            <a:ln w="38099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1269" name="TextBox 28"/>
          <p:cNvSpPr txBox="1">
            <a:spLocks noChangeArrowheads="1"/>
          </p:cNvSpPr>
          <p:nvPr/>
        </p:nvSpPr>
        <p:spPr bwMode="auto">
          <a:xfrm>
            <a:off x="539750" y="4508500"/>
            <a:ext cx="208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happy</a:t>
            </a:r>
          </a:p>
        </p:txBody>
      </p:sp>
      <p:sp>
        <p:nvSpPr>
          <p:cNvPr id="11270" name="TextBox 29"/>
          <p:cNvSpPr txBox="1">
            <a:spLocks noChangeArrowheads="1"/>
          </p:cNvSpPr>
          <p:nvPr/>
        </p:nvSpPr>
        <p:spPr bwMode="auto">
          <a:xfrm>
            <a:off x="6011863" y="4508500"/>
            <a:ext cx="29162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happ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iest</a:t>
            </a:r>
          </a:p>
        </p:txBody>
      </p:sp>
      <p:sp>
        <p:nvSpPr>
          <p:cNvPr id="11271" name="TextBox 30"/>
          <p:cNvSpPr txBox="1">
            <a:spLocks noChangeArrowheads="1"/>
          </p:cNvSpPr>
          <p:nvPr/>
        </p:nvSpPr>
        <p:spPr bwMode="auto">
          <a:xfrm>
            <a:off x="3132138" y="4508500"/>
            <a:ext cx="26638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happ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ier</a:t>
            </a:r>
          </a:p>
        </p:txBody>
      </p:sp>
      <p:sp>
        <p:nvSpPr>
          <p:cNvPr id="32" name="Oval 31"/>
          <p:cNvSpPr/>
          <p:nvPr/>
        </p:nvSpPr>
        <p:spPr>
          <a:xfrm>
            <a:off x="1116013" y="2781300"/>
            <a:ext cx="21590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1692275" y="2781300"/>
            <a:ext cx="215900" cy="14287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4067175" y="2852738"/>
            <a:ext cx="217488" cy="1444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4643438" y="2852738"/>
            <a:ext cx="215900" cy="1444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740650" y="2852738"/>
            <a:ext cx="215900" cy="1444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7092950" y="2852738"/>
            <a:ext cx="215900" cy="14446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827088" y="1700213"/>
            <a:ext cx="1825625" cy="2401887"/>
            <a:chOff x="489" y="390"/>
            <a:chExt cx="2875" cy="3782"/>
          </a:xfrm>
        </p:grpSpPr>
        <p:sp>
          <p:nvSpPr>
            <p:cNvPr id="12312" name="Freeform 3"/>
            <p:cNvSpPr>
              <a:spLocks/>
            </p:cNvSpPr>
            <p:nvPr/>
          </p:nvSpPr>
          <p:spPr bwMode="auto">
            <a:xfrm>
              <a:off x="2871" y="3680"/>
              <a:ext cx="473" cy="472"/>
            </a:xfrm>
            <a:custGeom>
              <a:avLst/>
              <a:gdLst>
                <a:gd name="T0" fmla="*/ 0 w 473"/>
                <a:gd name="T1" fmla="*/ 472 h 472"/>
                <a:gd name="T2" fmla="*/ 0 w 473"/>
                <a:gd name="T3" fmla="*/ 472 h 472"/>
                <a:gd name="T4" fmla="*/ 472 w 473"/>
                <a:gd name="T5" fmla="*/ 0 h 472"/>
                <a:gd name="T6" fmla="*/ 94 w 473"/>
                <a:gd name="T7" fmla="*/ 94 h 472"/>
                <a:gd name="T8" fmla="*/ 0 w 473"/>
                <a:gd name="T9" fmla="*/ 472 h 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3"/>
                <a:gd name="T16" fmla="*/ 0 h 472"/>
                <a:gd name="T17" fmla="*/ 473 w 473"/>
                <a:gd name="T18" fmla="*/ 472 h 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3" h="472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13" name="Freeform 4"/>
            <p:cNvSpPr>
              <a:spLocks/>
            </p:cNvSpPr>
            <p:nvPr/>
          </p:nvSpPr>
          <p:spPr bwMode="auto">
            <a:xfrm>
              <a:off x="509" y="41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2291" name="Group 5"/>
          <p:cNvGrpSpPr>
            <a:grpSpLocks/>
          </p:cNvGrpSpPr>
          <p:nvPr/>
        </p:nvGrpSpPr>
        <p:grpSpPr bwMode="auto">
          <a:xfrm>
            <a:off x="3635375" y="1700213"/>
            <a:ext cx="1825625" cy="2401887"/>
            <a:chOff x="489" y="390"/>
            <a:chExt cx="2875" cy="3782"/>
          </a:xfrm>
        </p:grpSpPr>
        <p:sp>
          <p:nvSpPr>
            <p:cNvPr id="12310" name="Freeform 6"/>
            <p:cNvSpPr>
              <a:spLocks/>
            </p:cNvSpPr>
            <p:nvPr/>
          </p:nvSpPr>
          <p:spPr bwMode="auto">
            <a:xfrm>
              <a:off x="2871" y="3680"/>
              <a:ext cx="473" cy="472"/>
            </a:xfrm>
            <a:custGeom>
              <a:avLst/>
              <a:gdLst>
                <a:gd name="T0" fmla="*/ 0 w 473"/>
                <a:gd name="T1" fmla="*/ 472 h 472"/>
                <a:gd name="T2" fmla="*/ 0 w 473"/>
                <a:gd name="T3" fmla="*/ 472 h 472"/>
                <a:gd name="T4" fmla="*/ 472 w 473"/>
                <a:gd name="T5" fmla="*/ 0 h 472"/>
                <a:gd name="T6" fmla="*/ 94 w 473"/>
                <a:gd name="T7" fmla="*/ 94 h 472"/>
                <a:gd name="T8" fmla="*/ 0 w 473"/>
                <a:gd name="T9" fmla="*/ 472 h 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3"/>
                <a:gd name="T16" fmla="*/ 0 h 472"/>
                <a:gd name="T17" fmla="*/ 473 w 473"/>
                <a:gd name="T18" fmla="*/ 472 h 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3" h="472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11" name="Freeform 7"/>
            <p:cNvSpPr>
              <a:spLocks/>
            </p:cNvSpPr>
            <p:nvPr/>
          </p:nvSpPr>
          <p:spPr bwMode="auto">
            <a:xfrm>
              <a:off x="509" y="41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2292" name="Group 8"/>
          <p:cNvGrpSpPr>
            <a:grpSpLocks/>
          </p:cNvGrpSpPr>
          <p:nvPr/>
        </p:nvGrpSpPr>
        <p:grpSpPr bwMode="auto">
          <a:xfrm>
            <a:off x="6372225" y="1700213"/>
            <a:ext cx="1825625" cy="2401887"/>
            <a:chOff x="489" y="390"/>
            <a:chExt cx="2875" cy="3782"/>
          </a:xfrm>
        </p:grpSpPr>
        <p:sp>
          <p:nvSpPr>
            <p:cNvPr id="12308" name="Freeform 9"/>
            <p:cNvSpPr>
              <a:spLocks/>
            </p:cNvSpPr>
            <p:nvPr/>
          </p:nvSpPr>
          <p:spPr bwMode="auto">
            <a:xfrm>
              <a:off x="2871" y="3680"/>
              <a:ext cx="473" cy="472"/>
            </a:xfrm>
            <a:custGeom>
              <a:avLst/>
              <a:gdLst>
                <a:gd name="T0" fmla="*/ 0 w 473"/>
                <a:gd name="T1" fmla="*/ 472 h 472"/>
                <a:gd name="T2" fmla="*/ 0 w 473"/>
                <a:gd name="T3" fmla="*/ 472 h 472"/>
                <a:gd name="T4" fmla="*/ 472 w 473"/>
                <a:gd name="T5" fmla="*/ 0 h 472"/>
                <a:gd name="T6" fmla="*/ 94 w 473"/>
                <a:gd name="T7" fmla="*/ 94 h 472"/>
                <a:gd name="T8" fmla="*/ 0 w 473"/>
                <a:gd name="T9" fmla="*/ 472 h 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3"/>
                <a:gd name="T16" fmla="*/ 0 h 472"/>
                <a:gd name="T17" fmla="*/ 473 w 473"/>
                <a:gd name="T18" fmla="*/ 472 h 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3" h="472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9" name="Freeform 10"/>
            <p:cNvSpPr>
              <a:spLocks/>
            </p:cNvSpPr>
            <p:nvPr/>
          </p:nvSpPr>
          <p:spPr bwMode="auto">
            <a:xfrm>
              <a:off x="509" y="41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2293" name="TextBox 10"/>
          <p:cNvSpPr txBox="1">
            <a:spLocks noChangeArrowheads="1"/>
          </p:cNvSpPr>
          <p:nvPr/>
        </p:nvSpPr>
        <p:spPr bwMode="auto">
          <a:xfrm>
            <a:off x="900113" y="4652963"/>
            <a:ext cx="1511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bad</a:t>
            </a:r>
          </a:p>
        </p:txBody>
      </p:sp>
      <p:sp>
        <p:nvSpPr>
          <p:cNvPr id="12294" name="TextBox 12"/>
          <p:cNvSpPr txBox="1">
            <a:spLocks noChangeArrowheads="1"/>
          </p:cNvSpPr>
          <p:nvPr/>
        </p:nvSpPr>
        <p:spPr bwMode="auto">
          <a:xfrm>
            <a:off x="3419475" y="4652963"/>
            <a:ext cx="208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worse</a:t>
            </a:r>
          </a:p>
        </p:txBody>
      </p:sp>
      <p:sp>
        <p:nvSpPr>
          <p:cNvPr id="12295" name="TextBox 13"/>
          <p:cNvSpPr txBox="1">
            <a:spLocks noChangeArrowheads="1"/>
          </p:cNvSpPr>
          <p:nvPr/>
        </p:nvSpPr>
        <p:spPr bwMode="auto">
          <a:xfrm>
            <a:off x="6372225" y="4652963"/>
            <a:ext cx="20875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worst</a:t>
            </a:r>
          </a:p>
        </p:txBody>
      </p:sp>
      <p:sp>
        <p:nvSpPr>
          <p:cNvPr id="12296" name="TextBox 14"/>
          <p:cNvSpPr txBox="1">
            <a:spLocks noChangeArrowheads="1"/>
          </p:cNvSpPr>
          <p:nvPr/>
        </p:nvSpPr>
        <p:spPr bwMode="auto">
          <a:xfrm>
            <a:off x="1403350" y="2997200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40%</a:t>
            </a:r>
          </a:p>
        </p:txBody>
      </p:sp>
      <p:sp>
        <p:nvSpPr>
          <p:cNvPr id="12297" name="TextBox 15"/>
          <p:cNvSpPr txBox="1">
            <a:spLocks noChangeArrowheads="1"/>
          </p:cNvSpPr>
          <p:nvPr/>
        </p:nvSpPr>
        <p:spPr bwMode="auto">
          <a:xfrm>
            <a:off x="7092950" y="2997200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0%</a:t>
            </a:r>
          </a:p>
        </p:txBody>
      </p:sp>
      <p:sp>
        <p:nvSpPr>
          <p:cNvPr id="12298" name="TextBox 16"/>
          <p:cNvSpPr txBox="1">
            <a:spLocks noChangeArrowheads="1"/>
          </p:cNvSpPr>
          <p:nvPr/>
        </p:nvSpPr>
        <p:spPr bwMode="auto">
          <a:xfrm>
            <a:off x="4284663" y="2997200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20%</a:t>
            </a:r>
          </a:p>
        </p:txBody>
      </p:sp>
      <p:sp>
        <p:nvSpPr>
          <p:cNvPr id="12299" name="TextBox 17"/>
          <p:cNvSpPr txBox="1">
            <a:spLocks noChangeArrowheads="1"/>
          </p:cNvSpPr>
          <p:nvPr/>
        </p:nvSpPr>
        <p:spPr bwMode="auto">
          <a:xfrm>
            <a:off x="1116013" y="1916113"/>
            <a:ext cx="1223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u="sng">
                <a:latin typeface="Calibri" pitchFamily="34" charset="0"/>
              </a:rPr>
              <a:t>Test results</a:t>
            </a:r>
          </a:p>
        </p:txBody>
      </p:sp>
      <p:sp>
        <p:nvSpPr>
          <p:cNvPr id="12300" name="TextBox 18"/>
          <p:cNvSpPr txBox="1">
            <a:spLocks noChangeArrowheads="1"/>
          </p:cNvSpPr>
          <p:nvPr/>
        </p:nvSpPr>
        <p:spPr bwMode="auto">
          <a:xfrm>
            <a:off x="6659563" y="1916113"/>
            <a:ext cx="1225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u="sng">
                <a:latin typeface="Calibri" pitchFamily="34" charset="0"/>
              </a:rPr>
              <a:t>Test results</a:t>
            </a:r>
          </a:p>
        </p:txBody>
      </p:sp>
      <p:sp>
        <p:nvSpPr>
          <p:cNvPr id="12301" name="TextBox 19"/>
          <p:cNvSpPr txBox="1">
            <a:spLocks noChangeArrowheads="1"/>
          </p:cNvSpPr>
          <p:nvPr/>
        </p:nvSpPr>
        <p:spPr bwMode="auto">
          <a:xfrm>
            <a:off x="3924300" y="1916113"/>
            <a:ext cx="1223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u="sng">
                <a:latin typeface="Calibri" pitchFamily="34" charset="0"/>
              </a:rPr>
              <a:t>Test results</a:t>
            </a:r>
          </a:p>
        </p:txBody>
      </p:sp>
      <p:sp>
        <p:nvSpPr>
          <p:cNvPr id="12302" name="TextBox 20"/>
          <p:cNvSpPr txBox="1">
            <a:spLocks noChangeArrowheads="1"/>
          </p:cNvSpPr>
          <p:nvPr/>
        </p:nvSpPr>
        <p:spPr bwMode="auto">
          <a:xfrm>
            <a:off x="1331913" y="2565400"/>
            <a:ext cx="792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score:</a:t>
            </a:r>
          </a:p>
        </p:txBody>
      </p:sp>
      <p:sp>
        <p:nvSpPr>
          <p:cNvPr id="12303" name="TextBox 21"/>
          <p:cNvSpPr txBox="1">
            <a:spLocks noChangeArrowheads="1"/>
          </p:cNvSpPr>
          <p:nvPr/>
        </p:nvSpPr>
        <p:spPr bwMode="auto">
          <a:xfrm>
            <a:off x="4211638" y="2565400"/>
            <a:ext cx="792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score:</a:t>
            </a:r>
          </a:p>
        </p:txBody>
      </p:sp>
      <p:sp>
        <p:nvSpPr>
          <p:cNvPr id="12304" name="TextBox 23"/>
          <p:cNvSpPr txBox="1">
            <a:spLocks noChangeArrowheads="1"/>
          </p:cNvSpPr>
          <p:nvPr/>
        </p:nvSpPr>
        <p:spPr bwMode="auto">
          <a:xfrm>
            <a:off x="6948488" y="2565400"/>
            <a:ext cx="7921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score:</a:t>
            </a:r>
          </a:p>
        </p:txBody>
      </p:sp>
      <p:sp>
        <p:nvSpPr>
          <p:cNvPr id="23" name="TextBox 22"/>
          <p:cNvSpPr txBox="1"/>
          <p:nvPr/>
        </p:nvSpPr>
        <p:spPr>
          <a:xfrm rot="19550766">
            <a:off x="6924045" y="3507063"/>
            <a:ext cx="648072" cy="369332"/>
          </a:xfrm>
          <a:prstGeom prst="rect">
            <a:avLst/>
          </a:prstGeom>
          <a:noFill/>
          <a:ln w="508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dashDot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7030A0"/>
                </a:solidFill>
              </a:rPr>
              <a:t>Fail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229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1229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229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/>
      <p:bldP spid="12296" grpId="0"/>
      <p:bldP spid="12297" grpId="0"/>
      <p:bldP spid="122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225742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060575"/>
            <a:ext cx="17430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060575"/>
            <a:ext cx="210502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9"/>
          <p:cNvSpPr txBox="1">
            <a:spLocks noChangeArrowheads="1"/>
          </p:cNvSpPr>
          <p:nvPr/>
        </p:nvSpPr>
        <p:spPr bwMode="auto">
          <a:xfrm>
            <a:off x="3348038" y="4437063"/>
            <a:ext cx="25193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hott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1258888" y="4437063"/>
            <a:ext cx="14414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hot</a:t>
            </a:r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6084888" y="4437063"/>
            <a:ext cx="2808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hott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122872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133600"/>
            <a:ext cx="22764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060575"/>
            <a:ext cx="18669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3276600" y="4508500"/>
            <a:ext cx="2590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fatt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6011863" y="4508500"/>
            <a:ext cx="27368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fatt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827088" y="4508500"/>
            <a:ext cx="14414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fat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1238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76475"/>
            <a:ext cx="23812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2349500"/>
            <a:ext cx="32385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3203575" y="4581525"/>
            <a:ext cx="237648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cold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6156325" y="4581525"/>
            <a:ext cx="273685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cold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684213" y="4581525"/>
            <a:ext cx="17272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cold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060575"/>
            <a:ext cx="8286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773238"/>
            <a:ext cx="82867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484313"/>
            <a:ext cx="9239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419475" y="4652963"/>
            <a:ext cx="208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tall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6372225" y="4652963"/>
            <a:ext cx="2447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tall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827088" y="4652963"/>
            <a:ext cx="13684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tall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73238"/>
            <a:ext cx="1295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133600"/>
            <a:ext cx="11049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420938"/>
            <a:ext cx="9144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3203575" y="4437063"/>
            <a:ext cx="26654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small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6011863" y="4437063"/>
            <a:ext cx="28813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small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684213" y="4437063"/>
            <a:ext cx="208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small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13100"/>
            <a:ext cx="187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76475"/>
            <a:ext cx="24479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284538"/>
            <a:ext cx="32766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3203575" y="4437063"/>
            <a:ext cx="2447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long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6084888" y="4437063"/>
            <a:ext cx="2808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long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611188" y="4437063"/>
            <a:ext cx="208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long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852738"/>
            <a:ext cx="21526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05038"/>
            <a:ext cx="30480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557338"/>
            <a:ext cx="22002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3203575" y="4581525"/>
            <a:ext cx="24479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bigg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er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6156325" y="4581525"/>
            <a:ext cx="25923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bigg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est</a:t>
            </a: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900113" y="4581525"/>
            <a:ext cx="129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big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827088" y="1341438"/>
            <a:ext cx="1841500" cy="2416175"/>
            <a:chOff x="829" y="1630"/>
            <a:chExt cx="2900" cy="3807"/>
          </a:xfrm>
        </p:grpSpPr>
        <p:sp>
          <p:nvSpPr>
            <p:cNvPr id="10287" name="Freeform 3"/>
            <p:cNvSpPr>
              <a:spLocks/>
            </p:cNvSpPr>
            <p:nvPr/>
          </p:nvSpPr>
          <p:spPr bwMode="auto">
            <a:xfrm>
              <a:off x="3212" y="4920"/>
              <a:ext cx="472" cy="472"/>
            </a:xfrm>
            <a:custGeom>
              <a:avLst/>
              <a:gdLst>
                <a:gd name="T0" fmla="*/ 0 w 472"/>
                <a:gd name="T1" fmla="*/ 472 h 472"/>
                <a:gd name="T2" fmla="*/ 0 w 472"/>
                <a:gd name="T3" fmla="*/ 472 h 472"/>
                <a:gd name="T4" fmla="*/ 472 w 472"/>
                <a:gd name="T5" fmla="*/ 0 h 472"/>
                <a:gd name="T6" fmla="*/ 94 w 472"/>
                <a:gd name="T7" fmla="*/ 94 h 472"/>
                <a:gd name="T8" fmla="*/ 0 w 472"/>
                <a:gd name="T9" fmla="*/ 472 h 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2"/>
                <a:gd name="T16" fmla="*/ 0 h 472"/>
                <a:gd name="T17" fmla="*/ 472 w 472"/>
                <a:gd name="T18" fmla="*/ 472 h 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2" h="472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88" name="Freeform 4"/>
            <p:cNvSpPr>
              <a:spLocks/>
            </p:cNvSpPr>
            <p:nvPr/>
          </p:nvSpPr>
          <p:spPr bwMode="auto">
            <a:xfrm>
              <a:off x="849" y="165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89" name="Rectangle 5"/>
            <p:cNvSpPr>
              <a:spLocks/>
            </p:cNvSpPr>
            <p:nvPr/>
          </p:nvSpPr>
          <p:spPr bwMode="auto">
            <a:xfrm>
              <a:off x="3117" y="2217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0" name="Rectangle 6"/>
            <p:cNvSpPr>
              <a:spLocks/>
            </p:cNvSpPr>
            <p:nvPr/>
          </p:nvSpPr>
          <p:spPr bwMode="auto">
            <a:xfrm>
              <a:off x="3117" y="2217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1" name="Freeform 7"/>
            <p:cNvSpPr>
              <a:spLocks/>
            </p:cNvSpPr>
            <p:nvPr/>
          </p:nvSpPr>
          <p:spPr bwMode="auto">
            <a:xfrm>
              <a:off x="3004" y="2274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92" name="Freeform 8"/>
            <p:cNvSpPr>
              <a:spLocks/>
            </p:cNvSpPr>
            <p:nvPr/>
          </p:nvSpPr>
          <p:spPr bwMode="auto">
            <a:xfrm>
              <a:off x="3287" y="1990"/>
              <a:ext cx="284" cy="567"/>
            </a:xfrm>
            <a:custGeom>
              <a:avLst/>
              <a:gdLst>
                <a:gd name="T0" fmla="*/ 0 w 284"/>
                <a:gd name="T1" fmla="*/ 566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6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93" name="Rectangle 9"/>
            <p:cNvSpPr>
              <a:spLocks/>
            </p:cNvSpPr>
            <p:nvPr/>
          </p:nvSpPr>
          <p:spPr bwMode="auto">
            <a:xfrm>
              <a:off x="3117" y="4372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4" name="Rectangle 10"/>
            <p:cNvSpPr>
              <a:spLocks/>
            </p:cNvSpPr>
            <p:nvPr/>
          </p:nvSpPr>
          <p:spPr bwMode="auto">
            <a:xfrm>
              <a:off x="3117" y="4372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5" name="Freeform 11"/>
            <p:cNvSpPr>
              <a:spLocks/>
            </p:cNvSpPr>
            <p:nvPr/>
          </p:nvSpPr>
          <p:spPr bwMode="auto">
            <a:xfrm>
              <a:off x="3004" y="4429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96" name="Freeform 12"/>
            <p:cNvSpPr>
              <a:spLocks/>
            </p:cNvSpPr>
            <p:nvPr/>
          </p:nvSpPr>
          <p:spPr bwMode="auto">
            <a:xfrm>
              <a:off x="3287" y="4145"/>
              <a:ext cx="284" cy="567"/>
            </a:xfrm>
            <a:custGeom>
              <a:avLst/>
              <a:gdLst>
                <a:gd name="T0" fmla="*/ 0 w 284"/>
                <a:gd name="T1" fmla="*/ 567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7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97" name="Rectangle 13"/>
            <p:cNvSpPr>
              <a:spLocks/>
            </p:cNvSpPr>
            <p:nvPr/>
          </p:nvSpPr>
          <p:spPr bwMode="auto">
            <a:xfrm>
              <a:off x="3117" y="3691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8" name="Rectangle 14"/>
            <p:cNvSpPr>
              <a:spLocks/>
            </p:cNvSpPr>
            <p:nvPr/>
          </p:nvSpPr>
          <p:spPr bwMode="auto">
            <a:xfrm>
              <a:off x="3117" y="3691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9" name="Rectangle 15"/>
            <p:cNvSpPr>
              <a:spLocks/>
            </p:cNvSpPr>
            <p:nvPr/>
          </p:nvSpPr>
          <p:spPr bwMode="auto">
            <a:xfrm>
              <a:off x="3117" y="3011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0" name="Rectangle 16"/>
            <p:cNvSpPr>
              <a:spLocks/>
            </p:cNvSpPr>
            <p:nvPr/>
          </p:nvSpPr>
          <p:spPr bwMode="auto">
            <a:xfrm>
              <a:off x="3117" y="3011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1" name="Freeform 17"/>
            <p:cNvSpPr>
              <a:spLocks/>
            </p:cNvSpPr>
            <p:nvPr/>
          </p:nvSpPr>
          <p:spPr bwMode="auto">
            <a:xfrm>
              <a:off x="3155" y="2898"/>
              <a:ext cx="302" cy="453"/>
            </a:xfrm>
            <a:custGeom>
              <a:avLst/>
              <a:gdLst>
                <a:gd name="T0" fmla="*/ 0 w 302"/>
                <a:gd name="T1" fmla="*/ 0 h 453"/>
                <a:gd name="T2" fmla="*/ 302 w 302"/>
                <a:gd name="T3" fmla="*/ 453 h 453"/>
                <a:gd name="T4" fmla="*/ 0 60000 65536"/>
                <a:gd name="T5" fmla="*/ 0 60000 65536"/>
                <a:gd name="T6" fmla="*/ 0 w 302"/>
                <a:gd name="T7" fmla="*/ 0 h 453"/>
                <a:gd name="T8" fmla="*/ 302 w 302"/>
                <a:gd name="T9" fmla="*/ 453 h 45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2" h="453">
                  <a:moveTo>
                    <a:pt x="0" y="0"/>
                  </a:moveTo>
                  <a:lnTo>
                    <a:pt x="302" y="45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02" name="Freeform 18"/>
            <p:cNvSpPr>
              <a:spLocks/>
            </p:cNvSpPr>
            <p:nvPr/>
          </p:nvSpPr>
          <p:spPr bwMode="auto">
            <a:xfrm>
              <a:off x="3004" y="2898"/>
              <a:ext cx="453" cy="453"/>
            </a:xfrm>
            <a:custGeom>
              <a:avLst/>
              <a:gdLst>
                <a:gd name="T0" fmla="*/ 0 w 453"/>
                <a:gd name="T1" fmla="*/ 453 h 453"/>
                <a:gd name="T2" fmla="*/ 453 w 453"/>
                <a:gd name="T3" fmla="*/ 0 h 453"/>
                <a:gd name="T4" fmla="*/ 0 60000 65536"/>
                <a:gd name="T5" fmla="*/ 0 60000 65536"/>
                <a:gd name="T6" fmla="*/ 0 w 453"/>
                <a:gd name="T7" fmla="*/ 0 h 453"/>
                <a:gd name="T8" fmla="*/ 453 w 453"/>
                <a:gd name="T9" fmla="*/ 453 h 45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3" h="453">
                  <a:moveTo>
                    <a:pt x="0" y="453"/>
                  </a:moveTo>
                  <a:lnTo>
                    <a:pt x="45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03" name="Freeform 19"/>
            <p:cNvSpPr>
              <a:spLocks/>
            </p:cNvSpPr>
            <p:nvPr/>
          </p:nvSpPr>
          <p:spPr bwMode="auto">
            <a:xfrm>
              <a:off x="3155" y="3691"/>
              <a:ext cx="302" cy="454"/>
            </a:xfrm>
            <a:custGeom>
              <a:avLst/>
              <a:gdLst>
                <a:gd name="T0" fmla="*/ 0 w 302"/>
                <a:gd name="T1" fmla="*/ 0 h 454"/>
                <a:gd name="T2" fmla="*/ 302 w 302"/>
                <a:gd name="T3" fmla="*/ 453 h 454"/>
                <a:gd name="T4" fmla="*/ 0 60000 65536"/>
                <a:gd name="T5" fmla="*/ 0 60000 65536"/>
                <a:gd name="T6" fmla="*/ 0 w 302"/>
                <a:gd name="T7" fmla="*/ 0 h 454"/>
                <a:gd name="T8" fmla="*/ 302 w 302"/>
                <a:gd name="T9" fmla="*/ 454 h 4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2" h="454">
                  <a:moveTo>
                    <a:pt x="0" y="0"/>
                  </a:moveTo>
                  <a:lnTo>
                    <a:pt x="302" y="45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04" name="Freeform 20"/>
            <p:cNvSpPr>
              <a:spLocks/>
            </p:cNvSpPr>
            <p:nvPr/>
          </p:nvSpPr>
          <p:spPr bwMode="auto">
            <a:xfrm>
              <a:off x="3004" y="3691"/>
              <a:ext cx="453" cy="454"/>
            </a:xfrm>
            <a:custGeom>
              <a:avLst/>
              <a:gdLst>
                <a:gd name="T0" fmla="*/ 0 w 453"/>
                <a:gd name="T1" fmla="*/ 453 h 454"/>
                <a:gd name="T2" fmla="*/ 453 w 453"/>
                <a:gd name="T3" fmla="*/ 0 h 454"/>
                <a:gd name="T4" fmla="*/ 0 60000 65536"/>
                <a:gd name="T5" fmla="*/ 0 60000 65536"/>
                <a:gd name="T6" fmla="*/ 0 w 453"/>
                <a:gd name="T7" fmla="*/ 0 h 454"/>
                <a:gd name="T8" fmla="*/ 453 w 453"/>
                <a:gd name="T9" fmla="*/ 454 h 4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3" h="454">
                  <a:moveTo>
                    <a:pt x="0" y="453"/>
                  </a:moveTo>
                  <a:lnTo>
                    <a:pt x="45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243" name="Group 21"/>
          <p:cNvGrpSpPr>
            <a:grpSpLocks/>
          </p:cNvGrpSpPr>
          <p:nvPr/>
        </p:nvGrpSpPr>
        <p:grpSpPr bwMode="auto">
          <a:xfrm>
            <a:off x="3708400" y="1341438"/>
            <a:ext cx="1841500" cy="2416175"/>
            <a:chOff x="5705" y="1630"/>
            <a:chExt cx="2900" cy="3807"/>
          </a:xfrm>
        </p:grpSpPr>
        <p:sp>
          <p:nvSpPr>
            <p:cNvPr id="10269" name="Freeform 22"/>
            <p:cNvSpPr>
              <a:spLocks/>
            </p:cNvSpPr>
            <p:nvPr/>
          </p:nvSpPr>
          <p:spPr bwMode="auto">
            <a:xfrm>
              <a:off x="8088" y="4920"/>
              <a:ext cx="472" cy="472"/>
            </a:xfrm>
            <a:custGeom>
              <a:avLst/>
              <a:gdLst>
                <a:gd name="T0" fmla="*/ 0 w 472"/>
                <a:gd name="T1" fmla="*/ 472 h 472"/>
                <a:gd name="T2" fmla="*/ 0 w 472"/>
                <a:gd name="T3" fmla="*/ 472 h 472"/>
                <a:gd name="T4" fmla="*/ 472 w 472"/>
                <a:gd name="T5" fmla="*/ 0 h 472"/>
                <a:gd name="T6" fmla="*/ 94 w 472"/>
                <a:gd name="T7" fmla="*/ 94 h 472"/>
                <a:gd name="T8" fmla="*/ 0 w 472"/>
                <a:gd name="T9" fmla="*/ 472 h 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2"/>
                <a:gd name="T16" fmla="*/ 0 h 472"/>
                <a:gd name="T17" fmla="*/ 472 w 472"/>
                <a:gd name="T18" fmla="*/ 472 h 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2" h="472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0" name="Freeform 23"/>
            <p:cNvSpPr>
              <a:spLocks/>
            </p:cNvSpPr>
            <p:nvPr/>
          </p:nvSpPr>
          <p:spPr bwMode="auto">
            <a:xfrm>
              <a:off x="5725" y="165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1" name="Rectangle 24"/>
            <p:cNvSpPr>
              <a:spLocks/>
            </p:cNvSpPr>
            <p:nvPr/>
          </p:nvSpPr>
          <p:spPr bwMode="auto">
            <a:xfrm>
              <a:off x="7993" y="2217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72" name="Rectangle 25"/>
            <p:cNvSpPr>
              <a:spLocks/>
            </p:cNvSpPr>
            <p:nvPr/>
          </p:nvSpPr>
          <p:spPr bwMode="auto">
            <a:xfrm>
              <a:off x="7993" y="2217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73" name="Freeform 26"/>
            <p:cNvSpPr>
              <a:spLocks/>
            </p:cNvSpPr>
            <p:nvPr/>
          </p:nvSpPr>
          <p:spPr bwMode="auto">
            <a:xfrm>
              <a:off x="7880" y="2274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4" name="Freeform 27"/>
            <p:cNvSpPr>
              <a:spLocks/>
            </p:cNvSpPr>
            <p:nvPr/>
          </p:nvSpPr>
          <p:spPr bwMode="auto">
            <a:xfrm>
              <a:off x="8163" y="1990"/>
              <a:ext cx="284" cy="567"/>
            </a:xfrm>
            <a:custGeom>
              <a:avLst/>
              <a:gdLst>
                <a:gd name="T0" fmla="*/ 0 w 284"/>
                <a:gd name="T1" fmla="*/ 566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6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5" name="Rectangle 28"/>
            <p:cNvSpPr>
              <a:spLocks/>
            </p:cNvSpPr>
            <p:nvPr/>
          </p:nvSpPr>
          <p:spPr bwMode="auto">
            <a:xfrm>
              <a:off x="7993" y="3691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76" name="Rectangle 29"/>
            <p:cNvSpPr>
              <a:spLocks/>
            </p:cNvSpPr>
            <p:nvPr/>
          </p:nvSpPr>
          <p:spPr bwMode="auto">
            <a:xfrm>
              <a:off x="7993" y="3691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77" name="Freeform 30"/>
            <p:cNvSpPr>
              <a:spLocks/>
            </p:cNvSpPr>
            <p:nvPr/>
          </p:nvSpPr>
          <p:spPr bwMode="auto">
            <a:xfrm>
              <a:off x="7880" y="3748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283 w 283"/>
                <a:gd name="T3" fmla="*/ 283 h 284"/>
                <a:gd name="T4" fmla="*/ 0 60000 65536"/>
                <a:gd name="T5" fmla="*/ 0 60000 65536"/>
                <a:gd name="T6" fmla="*/ 0 w 283"/>
                <a:gd name="T7" fmla="*/ 0 h 284"/>
                <a:gd name="T8" fmla="*/ 283 w 283"/>
                <a:gd name="T9" fmla="*/ 284 h 28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4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8" name="Freeform 31"/>
            <p:cNvSpPr>
              <a:spLocks/>
            </p:cNvSpPr>
            <p:nvPr/>
          </p:nvSpPr>
          <p:spPr bwMode="auto">
            <a:xfrm>
              <a:off x="8163" y="3465"/>
              <a:ext cx="284" cy="567"/>
            </a:xfrm>
            <a:custGeom>
              <a:avLst/>
              <a:gdLst>
                <a:gd name="T0" fmla="*/ 0 w 284"/>
                <a:gd name="T1" fmla="*/ 567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7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79" name="Rectangle 32"/>
            <p:cNvSpPr>
              <a:spLocks/>
            </p:cNvSpPr>
            <p:nvPr/>
          </p:nvSpPr>
          <p:spPr bwMode="auto">
            <a:xfrm>
              <a:off x="7993" y="4372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0" name="Rectangle 33"/>
            <p:cNvSpPr>
              <a:spLocks/>
            </p:cNvSpPr>
            <p:nvPr/>
          </p:nvSpPr>
          <p:spPr bwMode="auto">
            <a:xfrm>
              <a:off x="7993" y="4372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1" name="Freeform 34"/>
            <p:cNvSpPr>
              <a:spLocks/>
            </p:cNvSpPr>
            <p:nvPr/>
          </p:nvSpPr>
          <p:spPr bwMode="auto">
            <a:xfrm>
              <a:off x="7880" y="4429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82" name="Freeform 35"/>
            <p:cNvSpPr>
              <a:spLocks/>
            </p:cNvSpPr>
            <p:nvPr/>
          </p:nvSpPr>
          <p:spPr bwMode="auto">
            <a:xfrm>
              <a:off x="8163" y="4145"/>
              <a:ext cx="284" cy="567"/>
            </a:xfrm>
            <a:custGeom>
              <a:avLst/>
              <a:gdLst>
                <a:gd name="T0" fmla="*/ 0 w 284"/>
                <a:gd name="T1" fmla="*/ 567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7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83" name="Rectangle 36"/>
            <p:cNvSpPr>
              <a:spLocks/>
            </p:cNvSpPr>
            <p:nvPr/>
          </p:nvSpPr>
          <p:spPr bwMode="auto">
            <a:xfrm>
              <a:off x="7993" y="2898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4" name="Rectangle 37"/>
            <p:cNvSpPr>
              <a:spLocks/>
            </p:cNvSpPr>
            <p:nvPr/>
          </p:nvSpPr>
          <p:spPr bwMode="auto">
            <a:xfrm>
              <a:off x="7993" y="2898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5" name="Freeform 38"/>
            <p:cNvSpPr>
              <a:spLocks/>
            </p:cNvSpPr>
            <p:nvPr/>
          </p:nvSpPr>
          <p:spPr bwMode="auto">
            <a:xfrm>
              <a:off x="8031" y="2784"/>
              <a:ext cx="302" cy="454"/>
            </a:xfrm>
            <a:custGeom>
              <a:avLst/>
              <a:gdLst>
                <a:gd name="T0" fmla="*/ 0 w 302"/>
                <a:gd name="T1" fmla="*/ 0 h 454"/>
                <a:gd name="T2" fmla="*/ 302 w 302"/>
                <a:gd name="T3" fmla="*/ 453 h 454"/>
                <a:gd name="T4" fmla="*/ 0 60000 65536"/>
                <a:gd name="T5" fmla="*/ 0 60000 65536"/>
                <a:gd name="T6" fmla="*/ 0 w 302"/>
                <a:gd name="T7" fmla="*/ 0 h 454"/>
                <a:gd name="T8" fmla="*/ 302 w 302"/>
                <a:gd name="T9" fmla="*/ 454 h 4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02" h="454">
                  <a:moveTo>
                    <a:pt x="0" y="0"/>
                  </a:moveTo>
                  <a:lnTo>
                    <a:pt x="302" y="45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86" name="Freeform 39"/>
            <p:cNvSpPr>
              <a:spLocks/>
            </p:cNvSpPr>
            <p:nvPr/>
          </p:nvSpPr>
          <p:spPr bwMode="auto">
            <a:xfrm>
              <a:off x="7880" y="2784"/>
              <a:ext cx="453" cy="454"/>
            </a:xfrm>
            <a:custGeom>
              <a:avLst/>
              <a:gdLst>
                <a:gd name="T0" fmla="*/ 0 w 453"/>
                <a:gd name="T1" fmla="*/ 453 h 454"/>
                <a:gd name="T2" fmla="*/ 453 w 453"/>
                <a:gd name="T3" fmla="*/ 0 h 454"/>
                <a:gd name="T4" fmla="*/ 0 60000 65536"/>
                <a:gd name="T5" fmla="*/ 0 60000 65536"/>
                <a:gd name="T6" fmla="*/ 0 w 453"/>
                <a:gd name="T7" fmla="*/ 0 h 454"/>
                <a:gd name="T8" fmla="*/ 453 w 453"/>
                <a:gd name="T9" fmla="*/ 454 h 45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3" h="454">
                  <a:moveTo>
                    <a:pt x="0" y="453"/>
                  </a:moveTo>
                  <a:lnTo>
                    <a:pt x="45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244" name="Group 40"/>
          <p:cNvGrpSpPr>
            <a:grpSpLocks/>
          </p:cNvGrpSpPr>
          <p:nvPr/>
        </p:nvGrpSpPr>
        <p:grpSpPr bwMode="auto">
          <a:xfrm>
            <a:off x="6516688" y="1341438"/>
            <a:ext cx="1825625" cy="2401887"/>
            <a:chOff x="11035" y="5380"/>
            <a:chExt cx="2875" cy="3782"/>
          </a:xfrm>
        </p:grpSpPr>
        <p:sp>
          <p:nvSpPr>
            <p:cNvPr id="10251" name="Freeform 41"/>
            <p:cNvSpPr>
              <a:spLocks/>
            </p:cNvSpPr>
            <p:nvPr/>
          </p:nvSpPr>
          <p:spPr bwMode="auto">
            <a:xfrm>
              <a:off x="13418" y="8669"/>
              <a:ext cx="472" cy="473"/>
            </a:xfrm>
            <a:custGeom>
              <a:avLst/>
              <a:gdLst>
                <a:gd name="T0" fmla="*/ 0 w 472"/>
                <a:gd name="T1" fmla="*/ 472 h 473"/>
                <a:gd name="T2" fmla="*/ 0 w 472"/>
                <a:gd name="T3" fmla="*/ 472 h 473"/>
                <a:gd name="T4" fmla="*/ 472 w 472"/>
                <a:gd name="T5" fmla="*/ 0 h 473"/>
                <a:gd name="T6" fmla="*/ 94 w 472"/>
                <a:gd name="T7" fmla="*/ 94 h 473"/>
                <a:gd name="T8" fmla="*/ 0 w 472"/>
                <a:gd name="T9" fmla="*/ 472 h 4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2"/>
                <a:gd name="T16" fmla="*/ 0 h 473"/>
                <a:gd name="T17" fmla="*/ 472 w 472"/>
                <a:gd name="T18" fmla="*/ 473 h 4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2" h="473">
                  <a:moveTo>
                    <a:pt x="0" y="472"/>
                  </a:moveTo>
                  <a:lnTo>
                    <a:pt x="0" y="472"/>
                  </a:lnTo>
                  <a:lnTo>
                    <a:pt x="472" y="0"/>
                  </a:lnTo>
                  <a:lnTo>
                    <a:pt x="94" y="94"/>
                  </a:lnTo>
                  <a:lnTo>
                    <a:pt x="0" y="472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2" name="Freeform 42"/>
            <p:cNvSpPr>
              <a:spLocks/>
            </p:cNvSpPr>
            <p:nvPr/>
          </p:nvSpPr>
          <p:spPr bwMode="auto">
            <a:xfrm>
              <a:off x="11055" y="5400"/>
              <a:ext cx="2835" cy="3742"/>
            </a:xfrm>
            <a:custGeom>
              <a:avLst/>
              <a:gdLst>
                <a:gd name="T0" fmla="*/ 2362 w 2835"/>
                <a:gd name="T1" fmla="*/ 3742 h 3742"/>
                <a:gd name="T2" fmla="*/ 2456 w 2835"/>
                <a:gd name="T3" fmla="*/ 3364 h 3742"/>
                <a:gd name="T4" fmla="*/ 2834 w 2835"/>
                <a:gd name="T5" fmla="*/ 3269 h 3742"/>
                <a:gd name="T6" fmla="*/ 2362 w 2835"/>
                <a:gd name="T7" fmla="*/ 3742 h 3742"/>
                <a:gd name="T8" fmla="*/ 0 w 2835"/>
                <a:gd name="T9" fmla="*/ 3742 h 3742"/>
                <a:gd name="T10" fmla="*/ 0 w 2835"/>
                <a:gd name="T11" fmla="*/ 0 h 3742"/>
                <a:gd name="T12" fmla="*/ 2834 w 2835"/>
                <a:gd name="T13" fmla="*/ 0 h 3742"/>
                <a:gd name="T14" fmla="*/ 2834 w 2835"/>
                <a:gd name="T15" fmla="*/ 3269 h 37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35"/>
                <a:gd name="T25" fmla="*/ 0 h 3742"/>
                <a:gd name="T26" fmla="*/ 2835 w 2835"/>
                <a:gd name="T27" fmla="*/ 3742 h 37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35" h="3742">
                  <a:moveTo>
                    <a:pt x="2362" y="3742"/>
                  </a:moveTo>
                  <a:lnTo>
                    <a:pt x="2456" y="3364"/>
                  </a:lnTo>
                  <a:lnTo>
                    <a:pt x="2834" y="3269"/>
                  </a:lnTo>
                  <a:lnTo>
                    <a:pt x="2362" y="3742"/>
                  </a:lnTo>
                  <a:lnTo>
                    <a:pt x="0" y="3742"/>
                  </a:lnTo>
                  <a:lnTo>
                    <a:pt x="0" y="0"/>
                  </a:lnTo>
                  <a:lnTo>
                    <a:pt x="2834" y="0"/>
                  </a:lnTo>
                  <a:lnTo>
                    <a:pt x="2834" y="3269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3" name="Rectangle 43"/>
            <p:cNvSpPr>
              <a:spLocks/>
            </p:cNvSpPr>
            <p:nvPr/>
          </p:nvSpPr>
          <p:spPr bwMode="auto">
            <a:xfrm>
              <a:off x="13323" y="5967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4" name="Rectangle 44"/>
            <p:cNvSpPr>
              <a:spLocks/>
            </p:cNvSpPr>
            <p:nvPr/>
          </p:nvSpPr>
          <p:spPr bwMode="auto">
            <a:xfrm>
              <a:off x="13323" y="5967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5" name="Freeform 45"/>
            <p:cNvSpPr>
              <a:spLocks/>
            </p:cNvSpPr>
            <p:nvPr/>
          </p:nvSpPr>
          <p:spPr bwMode="auto">
            <a:xfrm>
              <a:off x="13210" y="6023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283 w 283"/>
                <a:gd name="T3" fmla="*/ 283 h 284"/>
                <a:gd name="T4" fmla="*/ 0 60000 65536"/>
                <a:gd name="T5" fmla="*/ 0 60000 65536"/>
                <a:gd name="T6" fmla="*/ 0 w 283"/>
                <a:gd name="T7" fmla="*/ 0 h 284"/>
                <a:gd name="T8" fmla="*/ 283 w 283"/>
                <a:gd name="T9" fmla="*/ 284 h 28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4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6" name="Freeform 46"/>
            <p:cNvSpPr>
              <a:spLocks/>
            </p:cNvSpPr>
            <p:nvPr/>
          </p:nvSpPr>
          <p:spPr bwMode="auto">
            <a:xfrm>
              <a:off x="13493" y="5740"/>
              <a:ext cx="284" cy="567"/>
            </a:xfrm>
            <a:custGeom>
              <a:avLst/>
              <a:gdLst>
                <a:gd name="T0" fmla="*/ 0 w 284"/>
                <a:gd name="T1" fmla="*/ 566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6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7" name="Rectangle 47"/>
            <p:cNvSpPr>
              <a:spLocks/>
            </p:cNvSpPr>
            <p:nvPr/>
          </p:nvSpPr>
          <p:spPr bwMode="auto">
            <a:xfrm>
              <a:off x="13323" y="6760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8" name="Rectangle 48"/>
            <p:cNvSpPr>
              <a:spLocks/>
            </p:cNvSpPr>
            <p:nvPr/>
          </p:nvSpPr>
          <p:spPr bwMode="auto">
            <a:xfrm>
              <a:off x="13323" y="6760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9" name="Freeform 49"/>
            <p:cNvSpPr>
              <a:spLocks/>
            </p:cNvSpPr>
            <p:nvPr/>
          </p:nvSpPr>
          <p:spPr bwMode="auto">
            <a:xfrm>
              <a:off x="13210" y="6817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60" name="Freeform 50"/>
            <p:cNvSpPr>
              <a:spLocks/>
            </p:cNvSpPr>
            <p:nvPr/>
          </p:nvSpPr>
          <p:spPr bwMode="auto">
            <a:xfrm>
              <a:off x="13493" y="6533"/>
              <a:ext cx="284" cy="567"/>
            </a:xfrm>
            <a:custGeom>
              <a:avLst/>
              <a:gdLst>
                <a:gd name="T0" fmla="*/ 0 w 284"/>
                <a:gd name="T1" fmla="*/ 566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6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61" name="Rectangle 51"/>
            <p:cNvSpPr>
              <a:spLocks/>
            </p:cNvSpPr>
            <p:nvPr/>
          </p:nvSpPr>
          <p:spPr bwMode="auto">
            <a:xfrm>
              <a:off x="13323" y="7441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62" name="Rectangle 52"/>
            <p:cNvSpPr>
              <a:spLocks/>
            </p:cNvSpPr>
            <p:nvPr/>
          </p:nvSpPr>
          <p:spPr bwMode="auto">
            <a:xfrm>
              <a:off x="13323" y="7441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63" name="Freeform 53"/>
            <p:cNvSpPr>
              <a:spLocks/>
            </p:cNvSpPr>
            <p:nvPr/>
          </p:nvSpPr>
          <p:spPr bwMode="auto">
            <a:xfrm>
              <a:off x="13210" y="7497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283 w 283"/>
                <a:gd name="T3" fmla="*/ 283 h 284"/>
                <a:gd name="T4" fmla="*/ 0 60000 65536"/>
                <a:gd name="T5" fmla="*/ 0 60000 65536"/>
                <a:gd name="T6" fmla="*/ 0 w 283"/>
                <a:gd name="T7" fmla="*/ 0 h 284"/>
                <a:gd name="T8" fmla="*/ 283 w 283"/>
                <a:gd name="T9" fmla="*/ 284 h 28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4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64" name="Freeform 54"/>
            <p:cNvSpPr>
              <a:spLocks/>
            </p:cNvSpPr>
            <p:nvPr/>
          </p:nvSpPr>
          <p:spPr bwMode="auto">
            <a:xfrm>
              <a:off x="13493" y="7214"/>
              <a:ext cx="284" cy="567"/>
            </a:xfrm>
            <a:custGeom>
              <a:avLst/>
              <a:gdLst>
                <a:gd name="T0" fmla="*/ 0 w 284"/>
                <a:gd name="T1" fmla="*/ 567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7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65" name="Rectangle 55"/>
            <p:cNvSpPr>
              <a:spLocks/>
            </p:cNvSpPr>
            <p:nvPr/>
          </p:nvSpPr>
          <p:spPr bwMode="auto">
            <a:xfrm>
              <a:off x="13323" y="8121"/>
              <a:ext cx="340" cy="340"/>
            </a:xfrm>
            <a:prstGeom prst="rect">
              <a:avLst/>
            </a:pr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66" name="Rectangle 56"/>
            <p:cNvSpPr>
              <a:spLocks/>
            </p:cNvSpPr>
            <p:nvPr/>
          </p:nvSpPr>
          <p:spPr bwMode="auto">
            <a:xfrm>
              <a:off x="13323" y="8121"/>
              <a:ext cx="340" cy="34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67" name="Freeform 57"/>
            <p:cNvSpPr>
              <a:spLocks/>
            </p:cNvSpPr>
            <p:nvPr/>
          </p:nvSpPr>
          <p:spPr bwMode="auto">
            <a:xfrm>
              <a:off x="13210" y="8178"/>
              <a:ext cx="283" cy="283"/>
            </a:xfrm>
            <a:custGeom>
              <a:avLst/>
              <a:gdLst>
                <a:gd name="T0" fmla="*/ 0 w 283"/>
                <a:gd name="T1" fmla="*/ 0 h 283"/>
                <a:gd name="T2" fmla="*/ 283 w 283"/>
                <a:gd name="T3" fmla="*/ 283 h 283"/>
                <a:gd name="T4" fmla="*/ 0 60000 65536"/>
                <a:gd name="T5" fmla="*/ 0 60000 65536"/>
                <a:gd name="T6" fmla="*/ 0 w 283"/>
                <a:gd name="T7" fmla="*/ 0 h 283"/>
                <a:gd name="T8" fmla="*/ 283 w 283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3" h="283">
                  <a:moveTo>
                    <a:pt x="0" y="0"/>
                  </a:moveTo>
                  <a:lnTo>
                    <a:pt x="283" y="283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68" name="Freeform 58"/>
            <p:cNvSpPr>
              <a:spLocks/>
            </p:cNvSpPr>
            <p:nvPr/>
          </p:nvSpPr>
          <p:spPr bwMode="auto">
            <a:xfrm>
              <a:off x="13493" y="7894"/>
              <a:ext cx="284" cy="567"/>
            </a:xfrm>
            <a:custGeom>
              <a:avLst/>
              <a:gdLst>
                <a:gd name="T0" fmla="*/ 0 w 284"/>
                <a:gd name="T1" fmla="*/ 567 h 567"/>
                <a:gd name="T2" fmla="*/ 283 w 284"/>
                <a:gd name="T3" fmla="*/ 0 h 567"/>
                <a:gd name="T4" fmla="*/ 0 60000 65536"/>
                <a:gd name="T5" fmla="*/ 0 60000 65536"/>
                <a:gd name="T6" fmla="*/ 0 w 284"/>
                <a:gd name="T7" fmla="*/ 0 h 567"/>
                <a:gd name="T8" fmla="*/ 284 w 284"/>
                <a:gd name="T9" fmla="*/ 567 h 5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4" h="567">
                  <a:moveTo>
                    <a:pt x="0" y="567"/>
                  </a:moveTo>
                  <a:lnTo>
                    <a:pt x="283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45" name="TextBox 58"/>
          <p:cNvSpPr txBox="1">
            <a:spLocks noChangeArrowheads="1"/>
          </p:cNvSpPr>
          <p:nvPr/>
        </p:nvSpPr>
        <p:spPr bwMode="auto">
          <a:xfrm>
            <a:off x="3492500" y="4508500"/>
            <a:ext cx="2447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better</a:t>
            </a:r>
          </a:p>
        </p:txBody>
      </p:sp>
      <p:sp>
        <p:nvSpPr>
          <p:cNvPr id="10246" name="TextBox 59"/>
          <p:cNvSpPr txBox="1">
            <a:spLocks noChangeArrowheads="1"/>
          </p:cNvSpPr>
          <p:nvPr/>
        </p:nvSpPr>
        <p:spPr bwMode="auto">
          <a:xfrm>
            <a:off x="6588125" y="4508500"/>
            <a:ext cx="18716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best</a:t>
            </a:r>
          </a:p>
        </p:txBody>
      </p:sp>
      <p:sp>
        <p:nvSpPr>
          <p:cNvPr id="10247" name="TextBox 60"/>
          <p:cNvSpPr txBox="1">
            <a:spLocks noChangeArrowheads="1"/>
          </p:cNvSpPr>
          <p:nvPr/>
        </p:nvSpPr>
        <p:spPr bwMode="auto">
          <a:xfrm>
            <a:off x="971550" y="4508500"/>
            <a:ext cx="1800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>
                <a:latin typeface="Comic Sans MS" pitchFamily="66" charset="0"/>
              </a:rPr>
              <a:t>good</a:t>
            </a:r>
          </a:p>
        </p:txBody>
      </p:sp>
      <p:sp>
        <p:nvSpPr>
          <p:cNvPr id="10248" name="TextBox 61"/>
          <p:cNvSpPr txBox="1">
            <a:spLocks noChangeArrowheads="1"/>
          </p:cNvSpPr>
          <p:nvPr/>
        </p:nvSpPr>
        <p:spPr bwMode="auto">
          <a:xfrm>
            <a:off x="1403648" y="2060848"/>
            <a:ext cx="5032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n w="635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</a:t>
            </a:r>
          </a:p>
        </p:txBody>
      </p:sp>
      <p:sp>
        <p:nvSpPr>
          <p:cNvPr id="10249" name="TextBox 62"/>
          <p:cNvSpPr txBox="1">
            <a:spLocks noChangeArrowheads="1"/>
          </p:cNvSpPr>
          <p:nvPr/>
        </p:nvSpPr>
        <p:spPr bwMode="auto">
          <a:xfrm>
            <a:off x="4283968" y="2060848"/>
            <a:ext cx="7207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n w="3175" cmpd="sng"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B+</a:t>
            </a:r>
          </a:p>
        </p:txBody>
      </p:sp>
      <p:sp>
        <p:nvSpPr>
          <p:cNvPr id="10250" name="TextBox 63"/>
          <p:cNvSpPr txBox="1">
            <a:spLocks noChangeArrowheads="1"/>
          </p:cNvSpPr>
          <p:nvPr/>
        </p:nvSpPr>
        <p:spPr bwMode="auto">
          <a:xfrm>
            <a:off x="7164288" y="2132856"/>
            <a:ext cx="504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alibri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02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102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02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56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Win7</dc:creator>
  <cp:lastModifiedBy>MNugent</cp:lastModifiedBy>
  <cp:revision>21</cp:revision>
  <dcterms:created xsi:type="dcterms:W3CDTF">2011-11-28T04:14:48Z</dcterms:created>
  <dcterms:modified xsi:type="dcterms:W3CDTF">2013-02-23T10:02:00Z</dcterms:modified>
</cp:coreProperties>
</file>