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 id="2147483682" r:id="rId2"/>
  </p:sldMasterIdLst>
  <p:notesMasterIdLst>
    <p:notesMasterId r:id="rId8"/>
  </p:notesMasterIdLst>
  <p:sldIdLst>
    <p:sldId id="256" r:id="rId3"/>
    <p:sldId id="257" r:id="rId4"/>
    <p:sldId id="258" r:id="rId5"/>
    <p:sldId id="259" r:id="rId6"/>
    <p:sldId id="260" r:id="rId7"/>
  </p:sldIdLst>
  <p:sldSz cx="10691813" cy="7559675"/>
  <p:notesSz cx="7559675" cy="10691813"/>
  <p:embeddedFontLst>
    <p:embeddedFont>
      <p:font typeface="Caveat" panose="020B0604020202020204" charset="0"/>
      <p:regular r:id="rId9"/>
      <p:bold r:id="rId10"/>
    </p:embeddedFont>
    <p:embeddedFont>
      <p:font typeface="Lato" panose="020B060402020202020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422">
          <p15:clr>
            <a:srgbClr val="9AA0A6"/>
          </p15:clr>
        </p15:guide>
        <p15:guide id="2" pos="66">
          <p15:clr>
            <a:srgbClr val="9AA0A6"/>
          </p15:clr>
        </p15:guide>
        <p15:guide id="3" pos="6672">
          <p15:clr>
            <a:srgbClr val="9AA0A6"/>
          </p15:clr>
        </p15:guide>
        <p15:guide id="4" orient="horz" pos="413">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E5540C1-0D7B-42E3-B2B2-3BB5CBE28206}">
  <a:tblStyle styleId="{5E5540C1-0D7B-42E3-B2B2-3BB5CBE28206}"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90BCED72-D29A-477B-94FF-805BD262D0B8}"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1240" y="36"/>
      </p:cViewPr>
      <p:guideLst>
        <p:guide orient="horz" pos="4422"/>
        <p:guide pos="66"/>
        <p:guide pos="6672"/>
        <p:guide orient="horz" pos="41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font" Target="fonts/font4.fntdata"/><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3.fntdata"/><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font" Target="fonts/font1.fntdata"/><Relationship Id="rId14"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004515" y="685800"/>
            <a:ext cx="48495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bcf092060e_0_165:notes"/>
          <p:cNvSpPr>
            <a:spLocks noGrp="1" noRot="1" noChangeAspect="1"/>
          </p:cNvSpPr>
          <p:nvPr>
            <p:ph type="sldImg" idx="2"/>
          </p:nvPr>
        </p:nvSpPr>
        <p:spPr>
          <a:xfrm>
            <a:off x="1004507" y="685800"/>
            <a:ext cx="48495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2bcf092060e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27b3d7766c0_1_11:notes"/>
          <p:cNvSpPr>
            <a:spLocks noGrp="1" noRot="1" noChangeAspect="1"/>
          </p:cNvSpPr>
          <p:nvPr>
            <p:ph type="sldImg" idx="2"/>
          </p:nvPr>
        </p:nvSpPr>
        <p:spPr>
          <a:xfrm>
            <a:off x="1004515" y="685800"/>
            <a:ext cx="48495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g27b3d7766c0_1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27b3d7766c0_1_5:notes"/>
          <p:cNvSpPr>
            <a:spLocks noGrp="1" noRot="1" noChangeAspect="1"/>
          </p:cNvSpPr>
          <p:nvPr>
            <p:ph type="sldImg" idx="2"/>
          </p:nvPr>
        </p:nvSpPr>
        <p:spPr>
          <a:xfrm>
            <a:off x="1004515" y="685800"/>
            <a:ext cx="48495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27b3d7766c0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30ad7f36ef_0_12:notes"/>
          <p:cNvSpPr>
            <a:spLocks noGrp="1" noRot="1" noChangeAspect="1"/>
          </p:cNvSpPr>
          <p:nvPr>
            <p:ph type="sldImg" idx="2"/>
          </p:nvPr>
        </p:nvSpPr>
        <p:spPr>
          <a:xfrm>
            <a:off x="1004515" y="685800"/>
            <a:ext cx="48495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230ad7f36e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230ad7f36ef_0_18:notes"/>
          <p:cNvSpPr>
            <a:spLocks noGrp="1" noRot="1" noChangeAspect="1"/>
          </p:cNvSpPr>
          <p:nvPr>
            <p:ph type="sldImg" idx="2"/>
          </p:nvPr>
        </p:nvSpPr>
        <p:spPr>
          <a:xfrm>
            <a:off x="1004515" y="685800"/>
            <a:ext cx="48495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230ad7f36ef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ong-term plan cover">
  <p:cSld name="TITLE_1_1_1_2">
    <p:spTree>
      <p:nvGrpSpPr>
        <p:cNvPr id="1" name="Shape 12"/>
        <p:cNvGrpSpPr/>
        <p:nvPr/>
      </p:nvGrpSpPr>
      <p:grpSpPr>
        <a:xfrm>
          <a:off x="0" y="0"/>
          <a:ext cx="0" cy="0"/>
          <a:chOff x="0" y="0"/>
          <a:chExt cx="0" cy="0"/>
        </a:xfrm>
      </p:grpSpPr>
      <p:sp>
        <p:nvSpPr>
          <p:cNvPr id="13" name="Google Shape;13;p2"/>
          <p:cNvSpPr/>
          <p:nvPr/>
        </p:nvSpPr>
        <p:spPr>
          <a:xfrm>
            <a:off x="264000" y="243950"/>
            <a:ext cx="10164000" cy="6787800"/>
          </a:xfrm>
          <a:prstGeom prst="rect">
            <a:avLst/>
          </a:prstGeom>
          <a:solidFill>
            <a:srgbClr val="4EB5C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2"/>
          <p:cNvSpPr/>
          <p:nvPr/>
        </p:nvSpPr>
        <p:spPr>
          <a:xfrm>
            <a:off x="6063000" y="999022"/>
            <a:ext cx="1798800" cy="1683000"/>
          </a:xfrm>
          <a:prstGeom prst="homePlate">
            <a:avLst>
              <a:gd name="adj" fmla="val 27776"/>
            </a:avLst>
          </a:pr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2"/>
          <p:cNvSpPr/>
          <p:nvPr/>
        </p:nvSpPr>
        <p:spPr>
          <a:xfrm>
            <a:off x="264000" y="920750"/>
            <a:ext cx="5841300" cy="54342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2"/>
          <p:cNvSpPr txBox="1">
            <a:spLocks noGrp="1"/>
          </p:cNvSpPr>
          <p:nvPr>
            <p:ph type="subTitle" idx="1"/>
          </p:nvPr>
        </p:nvSpPr>
        <p:spPr>
          <a:xfrm>
            <a:off x="442350" y="2904650"/>
            <a:ext cx="5484600" cy="530700"/>
          </a:xfrm>
          <a:prstGeom prst="rect">
            <a:avLst/>
          </a:prstGeom>
          <a:noFill/>
          <a:ln>
            <a:noFill/>
          </a:ln>
        </p:spPr>
        <p:txBody>
          <a:bodyPr spcFirstLastPara="1" wrap="square" lIns="116050" tIns="116050" rIns="116050" bIns="116050" anchor="ctr" anchorCtr="0">
            <a:normAutofit/>
          </a:bodyPr>
          <a:lstStyle>
            <a:lvl1pPr lvl="0" algn="l">
              <a:lnSpc>
                <a:spcPct val="115000"/>
              </a:lnSpc>
              <a:spcBef>
                <a:spcPts val="0"/>
              </a:spcBef>
              <a:spcAft>
                <a:spcPts val="0"/>
              </a:spcAft>
              <a:buClr>
                <a:schemeClr val="dk1"/>
              </a:buClr>
              <a:buSzPts val="1700"/>
              <a:buNone/>
              <a:defRPr sz="1700" b="1">
                <a:solidFill>
                  <a:schemeClr val="dk1"/>
                </a:solidFill>
              </a:defRPr>
            </a:lvl1pPr>
            <a:lvl2pPr lvl="1" algn="l">
              <a:lnSpc>
                <a:spcPct val="115000"/>
              </a:lnSpc>
              <a:spcBef>
                <a:spcPts val="0"/>
              </a:spcBef>
              <a:spcAft>
                <a:spcPts val="0"/>
              </a:spcAft>
              <a:buClr>
                <a:schemeClr val="dk1"/>
              </a:buClr>
              <a:buSzPts val="1500"/>
              <a:buNone/>
              <a:defRPr sz="1500" b="1">
                <a:solidFill>
                  <a:schemeClr val="dk1"/>
                </a:solidFill>
              </a:defRPr>
            </a:lvl2pPr>
            <a:lvl3pPr lvl="2" algn="l">
              <a:lnSpc>
                <a:spcPct val="115000"/>
              </a:lnSpc>
              <a:spcBef>
                <a:spcPts val="0"/>
              </a:spcBef>
              <a:spcAft>
                <a:spcPts val="0"/>
              </a:spcAft>
              <a:buClr>
                <a:schemeClr val="dk1"/>
              </a:buClr>
              <a:buSzPts val="1500"/>
              <a:buNone/>
              <a:defRPr sz="1500" b="1">
                <a:solidFill>
                  <a:schemeClr val="dk1"/>
                </a:solidFill>
              </a:defRPr>
            </a:lvl3pPr>
            <a:lvl4pPr lvl="3" algn="l">
              <a:lnSpc>
                <a:spcPct val="115000"/>
              </a:lnSpc>
              <a:spcBef>
                <a:spcPts val="0"/>
              </a:spcBef>
              <a:spcAft>
                <a:spcPts val="0"/>
              </a:spcAft>
              <a:buClr>
                <a:schemeClr val="dk1"/>
              </a:buClr>
              <a:buSzPts val="1500"/>
              <a:buNone/>
              <a:defRPr sz="1500" b="1">
                <a:solidFill>
                  <a:schemeClr val="dk1"/>
                </a:solidFill>
              </a:defRPr>
            </a:lvl4pPr>
            <a:lvl5pPr lvl="4" algn="l">
              <a:lnSpc>
                <a:spcPct val="115000"/>
              </a:lnSpc>
              <a:spcBef>
                <a:spcPts val="0"/>
              </a:spcBef>
              <a:spcAft>
                <a:spcPts val="0"/>
              </a:spcAft>
              <a:buClr>
                <a:schemeClr val="dk1"/>
              </a:buClr>
              <a:buSzPts val="1500"/>
              <a:buNone/>
              <a:defRPr sz="1500" b="1">
                <a:solidFill>
                  <a:schemeClr val="dk1"/>
                </a:solidFill>
              </a:defRPr>
            </a:lvl5pPr>
            <a:lvl6pPr lvl="5" algn="l">
              <a:lnSpc>
                <a:spcPct val="115000"/>
              </a:lnSpc>
              <a:spcBef>
                <a:spcPts val="0"/>
              </a:spcBef>
              <a:spcAft>
                <a:spcPts val="0"/>
              </a:spcAft>
              <a:buClr>
                <a:schemeClr val="dk1"/>
              </a:buClr>
              <a:buSzPts val="1500"/>
              <a:buNone/>
              <a:defRPr sz="1500" b="1">
                <a:solidFill>
                  <a:schemeClr val="dk1"/>
                </a:solidFill>
              </a:defRPr>
            </a:lvl6pPr>
            <a:lvl7pPr lvl="6" algn="l">
              <a:lnSpc>
                <a:spcPct val="115000"/>
              </a:lnSpc>
              <a:spcBef>
                <a:spcPts val="0"/>
              </a:spcBef>
              <a:spcAft>
                <a:spcPts val="0"/>
              </a:spcAft>
              <a:buClr>
                <a:schemeClr val="dk1"/>
              </a:buClr>
              <a:buSzPts val="1500"/>
              <a:buNone/>
              <a:defRPr sz="1500" b="1">
                <a:solidFill>
                  <a:schemeClr val="dk1"/>
                </a:solidFill>
              </a:defRPr>
            </a:lvl7pPr>
            <a:lvl8pPr lvl="7" algn="l">
              <a:lnSpc>
                <a:spcPct val="115000"/>
              </a:lnSpc>
              <a:spcBef>
                <a:spcPts val="0"/>
              </a:spcBef>
              <a:spcAft>
                <a:spcPts val="0"/>
              </a:spcAft>
              <a:buClr>
                <a:schemeClr val="dk1"/>
              </a:buClr>
              <a:buSzPts val="1500"/>
              <a:buNone/>
              <a:defRPr sz="1500" b="1">
                <a:solidFill>
                  <a:schemeClr val="dk1"/>
                </a:solidFill>
              </a:defRPr>
            </a:lvl8pPr>
            <a:lvl9pPr lvl="8" algn="l">
              <a:lnSpc>
                <a:spcPct val="115000"/>
              </a:lnSpc>
              <a:spcBef>
                <a:spcPts val="0"/>
              </a:spcBef>
              <a:spcAft>
                <a:spcPts val="0"/>
              </a:spcAft>
              <a:buClr>
                <a:schemeClr val="dk1"/>
              </a:buClr>
              <a:buSzPts val="1500"/>
              <a:buNone/>
              <a:defRPr sz="1500" b="1">
                <a:solidFill>
                  <a:schemeClr val="dk1"/>
                </a:solidFill>
              </a:defRPr>
            </a:lvl9pPr>
          </a:lstStyle>
          <a:p>
            <a:endParaRPr/>
          </a:p>
        </p:txBody>
      </p:sp>
      <p:sp>
        <p:nvSpPr>
          <p:cNvPr id="17" name="Google Shape;17;p2"/>
          <p:cNvSpPr txBox="1">
            <a:spLocks noGrp="1"/>
          </p:cNvSpPr>
          <p:nvPr>
            <p:ph type="ctrTitle"/>
          </p:nvPr>
        </p:nvSpPr>
        <p:spPr>
          <a:xfrm>
            <a:off x="442350" y="1122725"/>
            <a:ext cx="5484600" cy="1758000"/>
          </a:xfrm>
          <a:prstGeom prst="rect">
            <a:avLst/>
          </a:prstGeom>
          <a:noFill/>
          <a:ln>
            <a:noFill/>
          </a:ln>
        </p:spPr>
        <p:txBody>
          <a:bodyPr spcFirstLastPara="1" wrap="square" lIns="116050" tIns="116050" rIns="116050" bIns="116050" anchor="ctr" anchorCtr="0">
            <a:normAutofit/>
          </a:bodyPr>
          <a:lstStyle>
            <a:lvl1pPr lvl="0" algn="ctr">
              <a:lnSpc>
                <a:spcPct val="100000"/>
              </a:lnSpc>
              <a:spcBef>
                <a:spcPts val="0"/>
              </a:spcBef>
              <a:spcAft>
                <a:spcPts val="0"/>
              </a:spcAft>
              <a:buClr>
                <a:schemeClr val="accent5"/>
              </a:buClr>
              <a:buSzPts val="5000"/>
              <a:buNone/>
              <a:defRPr sz="5000">
                <a:solidFill>
                  <a:schemeClr val="accent5"/>
                </a:solidFill>
              </a:defRPr>
            </a:lvl1pPr>
            <a:lvl2pPr lvl="1" algn="ctr">
              <a:lnSpc>
                <a:spcPct val="100000"/>
              </a:lnSpc>
              <a:spcBef>
                <a:spcPts val="0"/>
              </a:spcBef>
              <a:spcAft>
                <a:spcPts val="0"/>
              </a:spcAft>
              <a:buClr>
                <a:srgbClr val="1789FC"/>
              </a:buClr>
              <a:buSzPts val="3000"/>
              <a:buNone/>
              <a:defRPr sz="3000">
                <a:solidFill>
                  <a:srgbClr val="1789FC"/>
                </a:solidFill>
              </a:defRPr>
            </a:lvl2pPr>
            <a:lvl3pPr lvl="2" algn="ctr">
              <a:lnSpc>
                <a:spcPct val="100000"/>
              </a:lnSpc>
              <a:spcBef>
                <a:spcPts val="0"/>
              </a:spcBef>
              <a:spcAft>
                <a:spcPts val="0"/>
              </a:spcAft>
              <a:buClr>
                <a:srgbClr val="1789FC"/>
              </a:buClr>
              <a:buSzPts val="3000"/>
              <a:buNone/>
              <a:defRPr sz="3000">
                <a:solidFill>
                  <a:srgbClr val="1789FC"/>
                </a:solidFill>
              </a:defRPr>
            </a:lvl3pPr>
            <a:lvl4pPr lvl="3" algn="ctr">
              <a:lnSpc>
                <a:spcPct val="100000"/>
              </a:lnSpc>
              <a:spcBef>
                <a:spcPts val="0"/>
              </a:spcBef>
              <a:spcAft>
                <a:spcPts val="0"/>
              </a:spcAft>
              <a:buClr>
                <a:srgbClr val="1789FC"/>
              </a:buClr>
              <a:buSzPts val="3000"/>
              <a:buNone/>
              <a:defRPr sz="3000">
                <a:solidFill>
                  <a:srgbClr val="1789FC"/>
                </a:solidFill>
              </a:defRPr>
            </a:lvl4pPr>
            <a:lvl5pPr lvl="4" algn="ctr">
              <a:lnSpc>
                <a:spcPct val="100000"/>
              </a:lnSpc>
              <a:spcBef>
                <a:spcPts val="0"/>
              </a:spcBef>
              <a:spcAft>
                <a:spcPts val="0"/>
              </a:spcAft>
              <a:buClr>
                <a:srgbClr val="1789FC"/>
              </a:buClr>
              <a:buSzPts val="3000"/>
              <a:buNone/>
              <a:defRPr sz="3000">
                <a:solidFill>
                  <a:srgbClr val="1789FC"/>
                </a:solidFill>
              </a:defRPr>
            </a:lvl5pPr>
            <a:lvl6pPr lvl="5" algn="ctr">
              <a:lnSpc>
                <a:spcPct val="100000"/>
              </a:lnSpc>
              <a:spcBef>
                <a:spcPts val="0"/>
              </a:spcBef>
              <a:spcAft>
                <a:spcPts val="0"/>
              </a:spcAft>
              <a:buClr>
                <a:srgbClr val="1789FC"/>
              </a:buClr>
              <a:buSzPts val="3000"/>
              <a:buNone/>
              <a:defRPr sz="3000">
                <a:solidFill>
                  <a:srgbClr val="1789FC"/>
                </a:solidFill>
              </a:defRPr>
            </a:lvl6pPr>
            <a:lvl7pPr lvl="6" algn="ctr">
              <a:lnSpc>
                <a:spcPct val="100000"/>
              </a:lnSpc>
              <a:spcBef>
                <a:spcPts val="0"/>
              </a:spcBef>
              <a:spcAft>
                <a:spcPts val="0"/>
              </a:spcAft>
              <a:buClr>
                <a:srgbClr val="1789FC"/>
              </a:buClr>
              <a:buSzPts val="3000"/>
              <a:buNone/>
              <a:defRPr sz="3000">
                <a:solidFill>
                  <a:srgbClr val="1789FC"/>
                </a:solidFill>
              </a:defRPr>
            </a:lvl7pPr>
            <a:lvl8pPr lvl="7" algn="ctr">
              <a:lnSpc>
                <a:spcPct val="100000"/>
              </a:lnSpc>
              <a:spcBef>
                <a:spcPts val="0"/>
              </a:spcBef>
              <a:spcAft>
                <a:spcPts val="0"/>
              </a:spcAft>
              <a:buClr>
                <a:srgbClr val="1789FC"/>
              </a:buClr>
              <a:buSzPts val="3000"/>
              <a:buNone/>
              <a:defRPr sz="3000">
                <a:solidFill>
                  <a:srgbClr val="1789FC"/>
                </a:solidFill>
              </a:defRPr>
            </a:lvl8pPr>
            <a:lvl9pPr lvl="8" algn="ctr">
              <a:lnSpc>
                <a:spcPct val="100000"/>
              </a:lnSpc>
              <a:spcBef>
                <a:spcPts val="0"/>
              </a:spcBef>
              <a:spcAft>
                <a:spcPts val="0"/>
              </a:spcAft>
              <a:buClr>
                <a:srgbClr val="1789FC"/>
              </a:buClr>
              <a:buSzPts val="3000"/>
              <a:buNone/>
              <a:defRPr sz="3000">
                <a:solidFill>
                  <a:srgbClr val="1789FC"/>
                </a:solidFill>
              </a:defRPr>
            </a:lvl9pPr>
          </a:lstStyle>
          <a:p>
            <a:endParaRPr/>
          </a:p>
        </p:txBody>
      </p:sp>
      <p:sp>
        <p:nvSpPr>
          <p:cNvPr id="18" name="Google Shape;18;p2"/>
          <p:cNvSpPr txBox="1">
            <a:spLocks noGrp="1"/>
          </p:cNvSpPr>
          <p:nvPr>
            <p:ph type="subTitle" idx="2"/>
          </p:nvPr>
        </p:nvSpPr>
        <p:spPr>
          <a:xfrm>
            <a:off x="442350" y="3359150"/>
            <a:ext cx="5484600" cy="530700"/>
          </a:xfrm>
          <a:prstGeom prst="rect">
            <a:avLst/>
          </a:prstGeom>
          <a:noFill/>
          <a:ln>
            <a:noFill/>
          </a:ln>
        </p:spPr>
        <p:txBody>
          <a:bodyPr spcFirstLastPara="1" wrap="square" lIns="116050" tIns="116050" rIns="116050" bIns="116050" anchor="ctr" anchorCtr="0">
            <a:normAutofit/>
          </a:bodyPr>
          <a:lstStyle>
            <a:lvl1pPr lvl="0" algn="l">
              <a:lnSpc>
                <a:spcPct val="115000"/>
              </a:lnSpc>
              <a:spcBef>
                <a:spcPts val="0"/>
              </a:spcBef>
              <a:spcAft>
                <a:spcPts val="0"/>
              </a:spcAft>
              <a:buClr>
                <a:schemeClr val="dk1"/>
              </a:buClr>
              <a:buSzPts val="1500"/>
              <a:buNone/>
              <a:defRPr sz="1500">
                <a:solidFill>
                  <a:schemeClr val="dk1"/>
                </a:solidFill>
              </a:defRPr>
            </a:lvl1pPr>
            <a:lvl2pPr lvl="1" algn="l">
              <a:lnSpc>
                <a:spcPct val="115000"/>
              </a:lnSpc>
              <a:spcBef>
                <a:spcPts val="0"/>
              </a:spcBef>
              <a:spcAft>
                <a:spcPts val="0"/>
              </a:spcAft>
              <a:buClr>
                <a:schemeClr val="dk1"/>
              </a:buClr>
              <a:buSzPts val="1500"/>
              <a:buNone/>
              <a:defRPr sz="1500">
                <a:solidFill>
                  <a:schemeClr val="dk1"/>
                </a:solidFill>
              </a:defRPr>
            </a:lvl2pPr>
            <a:lvl3pPr lvl="2" algn="l">
              <a:lnSpc>
                <a:spcPct val="115000"/>
              </a:lnSpc>
              <a:spcBef>
                <a:spcPts val="0"/>
              </a:spcBef>
              <a:spcAft>
                <a:spcPts val="0"/>
              </a:spcAft>
              <a:buClr>
                <a:schemeClr val="dk1"/>
              </a:buClr>
              <a:buSzPts val="1500"/>
              <a:buNone/>
              <a:defRPr sz="1500">
                <a:solidFill>
                  <a:schemeClr val="dk1"/>
                </a:solidFill>
              </a:defRPr>
            </a:lvl3pPr>
            <a:lvl4pPr lvl="3" algn="l">
              <a:lnSpc>
                <a:spcPct val="115000"/>
              </a:lnSpc>
              <a:spcBef>
                <a:spcPts val="0"/>
              </a:spcBef>
              <a:spcAft>
                <a:spcPts val="0"/>
              </a:spcAft>
              <a:buClr>
                <a:schemeClr val="dk1"/>
              </a:buClr>
              <a:buSzPts val="1500"/>
              <a:buNone/>
              <a:defRPr sz="1500">
                <a:solidFill>
                  <a:schemeClr val="dk1"/>
                </a:solidFill>
              </a:defRPr>
            </a:lvl4pPr>
            <a:lvl5pPr lvl="4" algn="l">
              <a:lnSpc>
                <a:spcPct val="115000"/>
              </a:lnSpc>
              <a:spcBef>
                <a:spcPts val="0"/>
              </a:spcBef>
              <a:spcAft>
                <a:spcPts val="0"/>
              </a:spcAft>
              <a:buClr>
                <a:schemeClr val="dk1"/>
              </a:buClr>
              <a:buSzPts val="1500"/>
              <a:buNone/>
              <a:defRPr sz="1500">
                <a:solidFill>
                  <a:schemeClr val="dk1"/>
                </a:solidFill>
              </a:defRPr>
            </a:lvl5pPr>
            <a:lvl6pPr lvl="5" algn="l">
              <a:lnSpc>
                <a:spcPct val="115000"/>
              </a:lnSpc>
              <a:spcBef>
                <a:spcPts val="0"/>
              </a:spcBef>
              <a:spcAft>
                <a:spcPts val="0"/>
              </a:spcAft>
              <a:buClr>
                <a:schemeClr val="dk1"/>
              </a:buClr>
              <a:buSzPts val="1500"/>
              <a:buNone/>
              <a:defRPr sz="1500">
                <a:solidFill>
                  <a:schemeClr val="dk1"/>
                </a:solidFill>
              </a:defRPr>
            </a:lvl6pPr>
            <a:lvl7pPr lvl="6" algn="l">
              <a:lnSpc>
                <a:spcPct val="115000"/>
              </a:lnSpc>
              <a:spcBef>
                <a:spcPts val="0"/>
              </a:spcBef>
              <a:spcAft>
                <a:spcPts val="0"/>
              </a:spcAft>
              <a:buClr>
                <a:schemeClr val="dk1"/>
              </a:buClr>
              <a:buSzPts val="1500"/>
              <a:buNone/>
              <a:defRPr sz="1500">
                <a:solidFill>
                  <a:schemeClr val="dk1"/>
                </a:solidFill>
              </a:defRPr>
            </a:lvl7pPr>
            <a:lvl8pPr lvl="7" algn="l">
              <a:lnSpc>
                <a:spcPct val="115000"/>
              </a:lnSpc>
              <a:spcBef>
                <a:spcPts val="0"/>
              </a:spcBef>
              <a:spcAft>
                <a:spcPts val="0"/>
              </a:spcAft>
              <a:buClr>
                <a:schemeClr val="dk1"/>
              </a:buClr>
              <a:buSzPts val="1500"/>
              <a:buNone/>
              <a:defRPr sz="1500">
                <a:solidFill>
                  <a:schemeClr val="dk1"/>
                </a:solidFill>
              </a:defRPr>
            </a:lvl8pPr>
            <a:lvl9pPr lvl="8" algn="l">
              <a:lnSpc>
                <a:spcPct val="115000"/>
              </a:lnSpc>
              <a:spcBef>
                <a:spcPts val="0"/>
              </a:spcBef>
              <a:spcAft>
                <a:spcPts val="0"/>
              </a:spcAft>
              <a:buClr>
                <a:schemeClr val="dk1"/>
              </a:buClr>
              <a:buSzPts val="1500"/>
              <a:buNone/>
              <a:defRPr sz="1500">
                <a:solidFill>
                  <a:schemeClr val="dk1"/>
                </a:solidFill>
              </a:defRPr>
            </a:lvl9pPr>
          </a:lstStyle>
          <a:p>
            <a:endParaRPr/>
          </a:p>
        </p:txBody>
      </p:sp>
      <p:cxnSp>
        <p:nvCxnSpPr>
          <p:cNvPr id="19" name="Google Shape;19;p2"/>
          <p:cNvCxnSpPr/>
          <p:nvPr/>
        </p:nvCxnSpPr>
        <p:spPr>
          <a:xfrm>
            <a:off x="503158" y="4000125"/>
            <a:ext cx="5434200" cy="0"/>
          </a:xfrm>
          <a:prstGeom prst="straightConnector1">
            <a:avLst/>
          </a:prstGeom>
          <a:noFill/>
          <a:ln w="9525" cap="flat" cmpd="sng">
            <a:solidFill>
              <a:schemeClr val="accent5"/>
            </a:solidFill>
            <a:prstDash val="solid"/>
            <a:round/>
            <a:headEnd type="none" w="sm" len="sm"/>
            <a:tailEnd type="none" w="sm" len="sm"/>
          </a:ln>
        </p:spPr>
      </p:cxnSp>
      <p:sp>
        <p:nvSpPr>
          <p:cNvPr id="20" name="Google Shape;20;p2"/>
          <p:cNvSpPr txBox="1">
            <a:spLocks noGrp="1"/>
          </p:cNvSpPr>
          <p:nvPr>
            <p:ph type="body" idx="3"/>
          </p:nvPr>
        </p:nvSpPr>
        <p:spPr>
          <a:xfrm>
            <a:off x="442350" y="4226550"/>
            <a:ext cx="5484600" cy="1911900"/>
          </a:xfrm>
          <a:prstGeom prst="rect">
            <a:avLst/>
          </a:prstGeom>
          <a:noFill/>
          <a:ln>
            <a:noFill/>
          </a:ln>
        </p:spPr>
        <p:txBody>
          <a:bodyPr spcFirstLastPara="1" wrap="square" lIns="116050" tIns="116050" rIns="116050" bIns="116050" anchor="t" anchorCtr="0">
            <a:norm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0"/>
              </a:spcBef>
              <a:spcAft>
                <a:spcPts val="0"/>
              </a:spcAft>
              <a:buSzPts val="1400"/>
              <a:buChar char="○"/>
              <a:defRPr sz="1400"/>
            </a:lvl2pPr>
            <a:lvl3pPr marL="1371600" lvl="2" indent="-317500" algn="l">
              <a:lnSpc>
                <a:spcPct val="115000"/>
              </a:lnSpc>
              <a:spcBef>
                <a:spcPts val="0"/>
              </a:spcBef>
              <a:spcAft>
                <a:spcPts val="0"/>
              </a:spcAft>
              <a:buSzPts val="1400"/>
              <a:buChar char="■"/>
              <a:defRPr sz="1400"/>
            </a:lvl3pPr>
            <a:lvl4pPr marL="1828800" lvl="3" indent="-317500" algn="l">
              <a:lnSpc>
                <a:spcPct val="115000"/>
              </a:lnSpc>
              <a:spcBef>
                <a:spcPts val="0"/>
              </a:spcBef>
              <a:spcAft>
                <a:spcPts val="0"/>
              </a:spcAft>
              <a:buSzPts val="1400"/>
              <a:buChar char="●"/>
              <a:defRPr sz="1400"/>
            </a:lvl4pPr>
            <a:lvl5pPr marL="2286000" lvl="4" indent="-317500" algn="l">
              <a:lnSpc>
                <a:spcPct val="115000"/>
              </a:lnSpc>
              <a:spcBef>
                <a:spcPts val="0"/>
              </a:spcBef>
              <a:spcAft>
                <a:spcPts val="0"/>
              </a:spcAft>
              <a:buSzPts val="1400"/>
              <a:buChar char="○"/>
              <a:defRPr sz="1400"/>
            </a:lvl5pPr>
            <a:lvl6pPr marL="2743200" lvl="5" indent="-317500" algn="l">
              <a:lnSpc>
                <a:spcPct val="115000"/>
              </a:lnSpc>
              <a:spcBef>
                <a:spcPts val="0"/>
              </a:spcBef>
              <a:spcAft>
                <a:spcPts val="0"/>
              </a:spcAft>
              <a:buSzPts val="1400"/>
              <a:buChar char="■"/>
              <a:defRPr sz="1400"/>
            </a:lvl6pPr>
            <a:lvl7pPr marL="3200400" lvl="6" indent="-317500" algn="l">
              <a:lnSpc>
                <a:spcPct val="115000"/>
              </a:lnSpc>
              <a:spcBef>
                <a:spcPts val="0"/>
              </a:spcBef>
              <a:spcAft>
                <a:spcPts val="0"/>
              </a:spcAft>
              <a:buSzPts val="1400"/>
              <a:buChar char="●"/>
              <a:defRPr sz="1400"/>
            </a:lvl7pPr>
            <a:lvl8pPr marL="3657600" lvl="7" indent="-317500" algn="l">
              <a:lnSpc>
                <a:spcPct val="115000"/>
              </a:lnSpc>
              <a:spcBef>
                <a:spcPts val="0"/>
              </a:spcBef>
              <a:spcAft>
                <a:spcPts val="0"/>
              </a:spcAft>
              <a:buSzPts val="1400"/>
              <a:buChar char="○"/>
              <a:defRPr sz="1400"/>
            </a:lvl8pPr>
            <a:lvl9pPr marL="4114800" lvl="8" indent="-317500" algn="l">
              <a:lnSpc>
                <a:spcPct val="115000"/>
              </a:lnSpc>
              <a:spcBef>
                <a:spcPts val="0"/>
              </a:spcBef>
              <a:spcAft>
                <a:spcPts val="0"/>
              </a:spcAft>
              <a:buSzPts val="1400"/>
              <a:buChar char="■"/>
              <a:defRPr sz="1400"/>
            </a:lvl9pPr>
          </a:lstStyle>
          <a:p>
            <a:endParaRPr/>
          </a:p>
        </p:txBody>
      </p:sp>
      <p:sp>
        <p:nvSpPr>
          <p:cNvPr id="21" name="Google Shape;21;p2"/>
          <p:cNvSpPr/>
          <p:nvPr/>
        </p:nvSpPr>
        <p:spPr>
          <a:xfrm>
            <a:off x="6105300" y="4601497"/>
            <a:ext cx="1798800" cy="1683000"/>
          </a:xfrm>
          <a:prstGeom prst="homePlate">
            <a:avLst>
              <a:gd name="adj" fmla="val 27776"/>
            </a:avLst>
          </a:pr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 name="Google Shape;22;p2"/>
          <p:cNvPicPr preferRelativeResize="0"/>
          <p:nvPr/>
        </p:nvPicPr>
        <p:blipFill rotWithShape="1">
          <a:blip r:embed="rId2">
            <a:alphaModFix/>
          </a:blip>
          <a:srcRect/>
          <a:stretch/>
        </p:blipFill>
        <p:spPr>
          <a:xfrm>
            <a:off x="6213183" y="5092425"/>
            <a:ext cx="1398750" cy="701150"/>
          </a:xfrm>
          <a:prstGeom prst="rect">
            <a:avLst/>
          </a:prstGeom>
          <a:noFill/>
          <a:ln>
            <a:noFill/>
          </a:ln>
        </p:spPr>
      </p:pic>
      <p:pic>
        <p:nvPicPr>
          <p:cNvPr id="23" name="Google Shape;23;p2"/>
          <p:cNvPicPr preferRelativeResize="0"/>
          <p:nvPr/>
        </p:nvPicPr>
        <p:blipFill rotWithShape="1">
          <a:blip r:embed="rId3">
            <a:alphaModFix/>
          </a:blip>
          <a:srcRect/>
          <a:stretch/>
        </p:blipFill>
        <p:spPr>
          <a:xfrm>
            <a:off x="6289376" y="1181377"/>
            <a:ext cx="1115499" cy="1318301"/>
          </a:xfrm>
          <a:prstGeom prst="rect">
            <a:avLst/>
          </a:prstGeom>
          <a:noFill/>
          <a:ln>
            <a:noFill/>
          </a:ln>
        </p:spPr>
      </p:pic>
      <p:sp>
        <p:nvSpPr>
          <p:cNvPr id="24" name="Google Shape;24;p2"/>
          <p:cNvSpPr txBox="1">
            <a:spLocks noGrp="1"/>
          </p:cNvSpPr>
          <p:nvPr>
            <p:ph type="sldNum" idx="12"/>
          </p:nvPr>
        </p:nvSpPr>
        <p:spPr>
          <a:xfrm>
            <a:off x="10050300" y="7156934"/>
            <a:ext cx="641700" cy="578700"/>
          </a:xfrm>
          <a:prstGeom prst="rect">
            <a:avLst/>
          </a:prstGeom>
          <a:noFill/>
          <a:ln>
            <a:noFill/>
          </a:ln>
        </p:spPr>
        <p:txBody>
          <a:bodyPr spcFirstLastPara="1" wrap="square" lIns="104875" tIns="104875" rIns="104875" bIns="104875" anchor="t"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Editable Title">
  <p:cSld name="TITLE_AND_BODY_1_1">
    <p:spTree>
      <p:nvGrpSpPr>
        <p:cNvPr id="1" name="Shape 77"/>
        <p:cNvGrpSpPr/>
        <p:nvPr/>
      </p:nvGrpSpPr>
      <p:grpSpPr>
        <a:xfrm>
          <a:off x="0" y="0"/>
          <a:ext cx="0" cy="0"/>
          <a:chOff x="0" y="0"/>
          <a:chExt cx="0" cy="0"/>
        </a:xfrm>
      </p:grpSpPr>
      <p:sp>
        <p:nvSpPr>
          <p:cNvPr id="78" name="Google Shape;78;p11"/>
          <p:cNvSpPr/>
          <p:nvPr/>
        </p:nvSpPr>
        <p:spPr>
          <a:xfrm>
            <a:off x="625" y="-100"/>
            <a:ext cx="10691100" cy="515100"/>
          </a:xfrm>
          <a:prstGeom prst="rect">
            <a:avLst/>
          </a:prstGeom>
          <a:solidFill>
            <a:srgbClr val="D50C4C"/>
          </a:solidFill>
          <a:ln w="9525" cap="flat" cmpd="sng">
            <a:solidFill>
              <a:srgbClr val="D50C4C"/>
            </a:solidFill>
            <a:prstDash val="solid"/>
            <a:round/>
            <a:headEnd type="none" w="sm" len="sm"/>
            <a:tailEnd type="none" w="sm" len="sm"/>
          </a:ln>
        </p:spPr>
        <p:txBody>
          <a:bodyPr spcFirstLastPara="1" wrap="square" lIns="116050" tIns="116050" rIns="116050" bIns="11605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79" name="Google Shape;79;p11"/>
          <p:cNvPicPr preferRelativeResize="0"/>
          <p:nvPr/>
        </p:nvPicPr>
        <p:blipFill rotWithShape="1">
          <a:blip r:embed="rId2">
            <a:alphaModFix/>
          </a:blip>
          <a:srcRect/>
          <a:stretch/>
        </p:blipFill>
        <p:spPr>
          <a:xfrm>
            <a:off x="100450" y="39788"/>
            <a:ext cx="870625" cy="435325"/>
          </a:xfrm>
          <a:prstGeom prst="rect">
            <a:avLst/>
          </a:prstGeom>
          <a:noFill/>
          <a:ln>
            <a:noFill/>
          </a:ln>
        </p:spPr>
      </p:pic>
      <p:sp>
        <p:nvSpPr>
          <p:cNvPr id="80" name="Google Shape;80;p11"/>
          <p:cNvSpPr txBox="1">
            <a:spLocks noGrp="1"/>
          </p:cNvSpPr>
          <p:nvPr>
            <p:ph type="subTitle" idx="1"/>
          </p:nvPr>
        </p:nvSpPr>
        <p:spPr>
          <a:xfrm>
            <a:off x="175" y="-25875"/>
            <a:ext cx="10692000" cy="540900"/>
          </a:xfrm>
          <a:prstGeom prst="rect">
            <a:avLst/>
          </a:prstGeom>
          <a:noFill/>
          <a:ln>
            <a:noFill/>
          </a:ln>
        </p:spPr>
        <p:txBody>
          <a:bodyPr spcFirstLastPara="1" wrap="square" lIns="116050" tIns="116050" rIns="116050" bIns="116050" anchor="t" anchorCtr="0">
            <a:normAutofit/>
          </a:bodyPr>
          <a:lstStyle>
            <a:lvl1pPr lvl="0" algn="ctr" rtl="0">
              <a:lnSpc>
                <a:spcPct val="115000"/>
              </a:lnSpc>
              <a:spcBef>
                <a:spcPts val="0"/>
              </a:spcBef>
              <a:spcAft>
                <a:spcPts val="0"/>
              </a:spcAft>
              <a:buClr>
                <a:schemeClr val="lt1"/>
              </a:buClr>
              <a:buSzPts val="2200"/>
              <a:buFont typeface="Caveat"/>
              <a:buNone/>
              <a:defRPr sz="2200" b="1">
                <a:solidFill>
                  <a:schemeClr val="lt1"/>
                </a:solidFill>
                <a:latin typeface="Caveat"/>
                <a:ea typeface="Caveat"/>
                <a:cs typeface="Caveat"/>
                <a:sym typeface="Caveat"/>
              </a:defRPr>
            </a:lvl1pPr>
            <a:lvl2pPr lvl="1" algn="l" rtl="0">
              <a:lnSpc>
                <a:spcPct val="115000"/>
              </a:lnSpc>
              <a:spcBef>
                <a:spcPts val="0"/>
              </a:spcBef>
              <a:spcAft>
                <a:spcPts val="0"/>
              </a:spcAft>
              <a:buSzPts val="1800"/>
              <a:buNone/>
              <a:defRPr/>
            </a:lvl2pPr>
            <a:lvl3pPr lvl="2" algn="l" rtl="0">
              <a:lnSpc>
                <a:spcPct val="115000"/>
              </a:lnSpc>
              <a:spcBef>
                <a:spcPts val="0"/>
              </a:spcBef>
              <a:spcAft>
                <a:spcPts val="0"/>
              </a:spcAft>
              <a:buSzPts val="1800"/>
              <a:buNone/>
              <a:defRPr/>
            </a:lvl3pPr>
            <a:lvl4pPr lvl="3" algn="l" rtl="0">
              <a:lnSpc>
                <a:spcPct val="115000"/>
              </a:lnSpc>
              <a:spcBef>
                <a:spcPts val="0"/>
              </a:spcBef>
              <a:spcAft>
                <a:spcPts val="0"/>
              </a:spcAft>
              <a:buSzPts val="1800"/>
              <a:buNone/>
              <a:defRPr/>
            </a:lvl4pPr>
            <a:lvl5pPr lvl="4" algn="l" rtl="0">
              <a:lnSpc>
                <a:spcPct val="115000"/>
              </a:lnSpc>
              <a:spcBef>
                <a:spcPts val="0"/>
              </a:spcBef>
              <a:spcAft>
                <a:spcPts val="0"/>
              </a:spcAft>
              <a:buSzPts val="1800"/>
              <a:buNone/>
              <a:defRPr/>
            </a:lvl5pPr>
            <a:lvl6pPr lvl="5" algn="l" rtl="0">
              <a:lnSpc>
                <a:spcPct val="115000"/>
              </a:lnSpc>
              <a:spcBef>
                <a:spcPts val="0"/>
              </a:spcBef>
              <a:spcAft>
                <a:spcPts val="0"/>
              </a:spcAft>
              <a:buSzPts val="1800"/>
              <a:buNone/>
              <a:defRPr/>
            </a:lvl6pPr>
            <a:lvl7pPr lvl="6" algn="l" rtl="0">
              <a:lnSpc>
                <a:spcPct val="115000"/>
              </a:lnSpc>
              <a:spcBef>
                <a:spcPts val="0"/>
              </a:spcBef>
              <a:spcAft>
                <a:spcPts val="0"/>
              </a:spcAft>
              <a:buSzPts val="1800"/>
              <a:buNone/>
              <a:defRPr/>
            </a:lvl7pPr>
            <a:lvl8pPr lvl="7" algn="l" rtl="0">
              <a:lnSpc>
                <a:spcPct val="115000"/>
              </a:lnSpc>
              <a:spcBef>
                <a:spcPts val="0"/>
              </a:spcBef>
              <a:spcAft>
                <a:spcPts val="0"/>
              </a:spcAft>
              <a:buSzPts val="1800"/>
              <a:buNone/>
              <a:defRPr/>
            </a:lvl8pPr>
            <a:lvl9pPr lvl="8" algn="l" rtl="0">
              <a:lnSpc>
                <a:spcPct val="115000"/>
              </a:lnSpc>
              <a:spcBef>
                <a:spcPts val="0"/>
              </a:spcBef>
              <a:spcAft>
                <a:spcPts val="0"/>
              </a:spcAft>
              <a:buSzPts val="1800"/>
              <a:buNone/>
              <a:defRPr/>
            </a:lvl9pPr>
          </a:lstStyle>
          <a:p>
            <a:endParaRPr/>
          </a:p>
        </p:txBody>
      </p:sp>
      <p:sp>
        <p:nvSpPr>
          <p:cNvPr id="81" name="Google Shape;81;p11"/>
          <p:cNvSpPr txBox="1">
            <a:spLocks noGrp="1"/>
          </p:cNvSpPr>
          <p:nvPr>
            <p:ph type="sldNum" idx="12"/>
          </p:nvPr>
        </p:nvSpPr>
        <p:spPr>
          <a:xfrm>
            <a:off x="10029225" y="7114600"/>
            <a:ext cx="641700" cy="540900"/>
          </a:xfrm>
          <a:prstGeom prst="rect">
            <a:avLst/>
          </a:prstGeom>
          <a:noFill/>
          <a:ln>
            <a:noFill/>
          </a:ln>
        </p:spPr>
        <p:txBody>
          <a:bodyPr spcFirstLastPara="1" wrap="square" lIns="104875" tIns="104875" rIns="104875" bIns="104875" anchor="t" anchorCtr="0">
            <a:noAutofit/>
          </a:bodyPr>
          <a:lstStyle>
            <a:lvl1pPr marL="0" marR="0" lvl="0" indent="0" algn="r" rtl="0">
              <a:lnSpc>
                <a:spcPct val="100000"/>
              </a:lnSpc>
              <a:spcBef>
                <a:spcPts val="0"/>
              </a:spcBef>
              <a:spcAft>
                <a:spcPts val="0"/>
              </a:spcAft>
              <a:buClr>
                <a:srgbClr val="000000"/>
              </a:buClr>
              <a:buSzPts val="1100"/>
              <a:buFont typeface="Arial"/>
              <a:buNone/>
              <a:defRPr sz="1100" i="0" u="none" strike="noStrike" cap="none"/>
            </a:lvl1pPr>
            <a:lvl2pPr marL="0" marR="0" lvl="1" indent="0" algn="r" rtl="0">
              <a:lnSpc>
                <a:spcPct val="100000"/>
              </a:lnSpc>
              <a:spcBef>
                <a:spcPts val="0"/>
              </a:spcBef>
              <a:spcAft>
                <a:spcPts val="0"/>
              </a:spcAft>
              <a:buClr>
                <a:srgbClr val="000000"/>
              </a:buClr>
              <a:buSzPts val="1100"/>
              <a:buFont typeface="Arial"/>
              <a:buNone/>
              <a:defRPr sz="1100" i="0" u="none" strike="noStrike" cap="none"/>
            </a:lvl2pPr>
            <a:lvl3pPr marL="0" marR="0" lvl="2" indent="0" algn="r" rtl="0">
              <a:lnSpc>
                <a:spcPct val="100000"/>
              </a:lnSpc>
              <a:spcBef>
                <a:spcPts val="0"/>
              </a:spcBef>
              <a:spcAft>
                <a:spcPts val="0"/>
              </a:spcAft>
              <a:buClr>
                <a:srgbClr val="000000"/>
              </a:buClr>
              <a:buSzPts val="1100"/>
              <a:buFont typeface="Arial"/>
              <a:buNone/>
              <a:defRPr sz="1100" i="0" u="none" strike="noStrike" cap="none"/>
            </a:lvl3pPr>
            <a:lvl4pPr marL="0" marR="0" lvl="3" indent="0" algn="r" rtl="0">
              <a:lnSpc>
                <a:spcPct val="100000"/>
              </a:lnSpc>
              <a:spcBef>
                <a:spcPts val="0"/>
              </a:spcBef>
              <a:spcAft>
                <a:spcPts val="0"/>
              </a:spcAft>
              <a:buClr>
                <a:srgbClr val="000000"/>
              </a:buClr>
              <a:buSzPts val="1100"/>
              <a:buFont typeface="Arial"/>
              <a:buNone/>
              <a:defRPr sz="1100" i="0" u="none" strike="noStrike" cap="none"/>
            </a:lvl4pPr>
            <a:lvl5pPr marL="0" marR="0" lvl="4" indent="0" algn="r" rtl="0">
              <a:lnSpc>
                <a:spcPct val="100000"/>
              </a:lnSpc>
              <a:spcBef>
                <a:spcPts val="0"/>
              </a:spcBef>
              <a:spcAft>
                <a:spcPts val="0"/>
              </a:spcAft>
              <a:buClr>
                <a:srgbClr val="000000"/>
              </a:buClr>
              <a:buSzPts val="1100"/>
              <a:buFont typeface="Arial"/>
              <a:buNone/>
              <a:defRPr sz="1100" i="0" u="none" strike="noStrike" cap="none"/>
            </a:lvl5pPr>
            <a:lvl6pPr marL="0" marR="0" lvl="5" indent="0" algn="r" rtl="0">
              <a:lnSpc>
                <a:spcPct val="100000"/>
              </a:lnSpc>
              <a:spcBef>
                <a:spcPts val="0"/>
              </a:spcBef>
              <a:spcAft>
                <a:spcPts val="0"/>
              </a:spcAft>
              <a:buClr>
                <a:srgbClr val="000000"/>
              </a:buClr>
              <a:buSzPts val="1100"/>
              <a:buFont typeface="Arial"/>
              <a:buNone/>
              <a:defRPr sz="1100" i="0" u="none" strike="noStrike" cap="none"/>
            </a:lvl6pPr>
            <a:lvl7pPr marL="0" marR="0" lvl="6" indent="0" algn="r" rtl="0">
              <a:lnSpc>
                <a:spcPct val="100000"/>
              </a:lnSpc>
              <a:spcBef>
                <a:spcPts val="0"/>
              </a:spcBef>
              <a:spcAft>
                <a:spcPts val="0"/>
              </a:spcAft>
              <a:buClr>
                <a:srgbClr val="000000"/>
              </a:buClr>
              <a:buSzPts val="1100"/>
              <a:buFont typeface="Arial"/>
              <a:buNone/>
              <a:defRPr sz="1100" i="0" u="none" strike="noStrike" cap="none"/>
            </a:lvl7pPr>
            <a:lvl8pPr marL="0" marR="0" lvl="7" indent="0" algn="r" rtl="0">
              <a:lnSpc>
                <a:spcPct val="100000"/>
              </a:lnSpc>
              <a:spcBef>
                <a:spcPts val="0"/>
              </a:spcBef>
              <a:spcAft>
                <a:spcPts val="0"/>
              </a:spcAft>
              <a:buClr>
                <a:srgbClr val="000000"/>
              </a:buClr>
              <a:buSzPts val="1100"/>
              <a:buFont typeface="Arial"/>
              <a:buNone/>
              <a:defRPr sz="1100" i="0" u="none" strike="noStrike" cap="none"/>
            </a:lvl8pPr>
            <a:lvl9pPr marL="0" marR="0" lvl="8" indent="0" algn="r" rtl="0">
              <a:lnSpc>
                <a:spcPct val="100000"/>
              </a:lnSpc>
              <a:spcBef>
                <a:spcPts val="0"/>
              </a:spcBef>
              <a:spcAft>
                <a:spcPts val="0"/>
              </a:spcAft>
              <a:buClr>
                <a:srgbClr val="000000"/>
              </a:buClr>
              <a:buSzPts val="1100"/>
              <a:buFont typeface="Arial"/>
              <a:buNone/>
              <a:defRPr sz="1100" i="0" u="none" strike="noStrike" cap="none"/>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1">
  <p:cSld name="TITLE_AND_BODY_2">
    <p:spTree>
      <p:nvGrpSpPr>
        <p:cNvPr id="1" name="Shape 82"/>
        <p:cNvGrpSpPr/>
        <p:nvPr/>
      </p:nvGrpSpPr>
      <p:grpSpPr>
        <a:xfrm>
          <a:off x="0" y="0"/>
          <a:ext cx="0" cy="0"/>
          <a:chOff x="0" y="0"/>
          <a:chExt cx="0" cy="0"/>
        </a:xfrm>
      </p:grpSpPr>
      <p:sp>
        <p:nvSpPr>
          <p:cNvPr id="83" name="Google Shape;83;p12"/>
          <p:cNvSpPr txBox="1">
            <a:spLocks noGrp="1"/>
          </p:cNvSpPr>
          <p:nvPr>
            <p:ph type="title"/>
          </p:nvPr>
        </p:nvSpPr>
        <p:spPr>
          <a:xfrm>
            <a:off x="364468" y="654105"/>
            <a:ext cx="9963000" cy="841800"/>
          </a:xfrm>
          <a:prstGeom prst="rect">
            <a:avLst/>
          </a:prstGeom>
        </p:spPr>
        <p:txBody>
          <a:bodyPr spcFirstLastPara="1" wrap="square" lIns="116050" tIns="116050" rIns="116050" bIns="116050" anchor="t" anchorCtr="0">
            <a:norm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84" name="Google Shape;84;p12"/>
          <p:cNvSpPr txBox="1">
            <a:spLocks noGrp="1"/>
          </p:cNvSpPr>
          <p:nvPr>
            <p:ph type="body" idx="1"/>
          </p:nvPr>
        </p:nvSpPr>
        <p:spPr>
          <a:xfrm>
            <a:off x="364468" y="1693927"/>
            <a:ext cx="9963000" cy="5021400"/>
          </a:xfrm>
          <a:prstGeom prst="rect">
            <a:avLst/>
          </a:prstGeom>
        </p:spPr>
        <p:txBody>
          <a:bodyPr spcFirstLastPara="1" wrap="square" lIns="116050" tIns="116050" rIns="116050" bIns="116050" anchor="t" anchorCtr="0">
            <a:normAutofit/>
          </a:bodyPr>
          <a:lstStyle>
            <a:lvl1pPr marL="457200" lvl="0" indent="-374650" rtl="0">
              <a:spcBef>
                <a:spcPts val="0"/>
              </a:spcBef>
              <a:spcAft>
                <a:spcPts val="0"/>
              </a:spcAft>
              <a:buSzPts val="2300"/>
              <a:buChar char="●"/>
              <a:defRPr/>
            </a:lvl1pPr>
            <a:lvl2pPr marL="914400" lvl="1" indent="-342900" rtl="0">
              <a:spcBef>
                <a:spcPts val="0"/>
              </a:spcBef>
              <a:spcAft>
                <a:spcPts val="0"/>
              </a:spcAft>
              <a:buSzPts val="1800"/>
              <a:buChar char="○"/>
              <a:defRPr/>
            </a:lvl2pPr>
            <a:lvl3pPr marL="1371600" lvl="2" indent="-342900" rtl="0">
              <a:spcBef>
                <a:spcPts val="0"/>
              </a:spcBef>
              <a:spcAft>
                <a:spcPts val="0"/>
              </a:spcAft>
              <a:buSzPts val="18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85" name="Google Shape;85;p12"/>
          <p:cNvSpPr txBox="1">
            <a:spLocks noGrp="1"/>
          </p:cNvSpPr>
          <p:nvPr>
            <p:ph type="sldNum" idx="12"/>
          </p:nvPr>
        </p:nvSpPr>
        <p:spPr>
          <a:xfrm>
            <a:off x="10050419" y="6981468"/>
            <a:ext cx="641700" cy="578400"/>
          </a:xfrm>
          <a:prstGeom prst="rect">
            <a:avLst/>
          </a:prstGeom>
        </p:spPr>
        <p:txBody>
          <a:bodyPr spcFirstLastPara="1" wrap="square" lIns="104875" tIns="104875" rIns="104875" bIns="10487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14"/>
          <p:cNvSpPr txBox="1">
            <a:spLocks noGrp="1"/>
          </p:cNvSpPr>
          <p:nvPr>
            <p:ph type="sldNum" idx="12"/>
          </p:nvPr>
        </p:nvSpPr>
        <p:spPr>
          <a:xfrm>
            <a:off x="10287272" y="7124472"/>
            <a:ext cx="403800" cy="435600"/>
          </a:xfrm>
          <a:prstGeom prst="rect">
            <a:avLst/>
          </a:prstGeom>
          <a:noFill/>
          <a:ln>
            <a:noFill/>
          </a:ln>
        </p:spPr>
        <p:txBody>
          <a:bodyPr spcFirstLastPara="1" wrap="square" lIns="104875" tIns="104875" rIns="104875" bIns="104875" anchor="ctr" anchorCtr="0">
            <a:noAutofit/>
          </a:bodyPr>
          <a:lstStyle>
            <a:lvl1pPr marL="0" marR="0" lvl="0"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1pPr>
            <a:lvl2pPr marL="0" marR="0" lvl="1"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2pPr>
            <a:lvl3pPr marL="0" marR="0" lvl="2"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3pPr>
            <a:lvl4pPr marL="0" marR="0" lvl="3"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4pPr>
            <a:lvl5pPr marL="0" marR="0" lvl="4"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5pPr>
            <a:lvl6pPr marL="0" marR="0" lvl="5"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6pPr>
            <a:lvl7pPr marL="0" marR="0" lvl="6"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7pPr>
            <a:lvl8pPr marL="0" marR="0" lvl="7"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8pPr>
            <a:lvl9pPr marL="0" marR="0" lvl="8"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External-GenericTQ">
  <p:cSld name="CUSTOM_6">
    <p:spTree>
      <p:nvGrpSpPr>
        <p:cNvPr id="1" name="Shape 95"/>
        <p:cNvGrpSpPr/>
        <p:nvPr/>
      </p:nvGrpSpPr>
      <p:grpSpPr>
        <a:xfrm>
          <a:off x="0" y="0"/>
          <a:ext cx="0" cy="0"/>
          <a:chOff x="0" y="0"/>
          <a:chExt cx="0" cy="0"/>
        </a:xfrm>
      </p:grpSpPr>
      <p:sp>
        <p:nvSpPr>
          <p:cNvPr id="96" name="Google Shape;96;p15"/>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15"/>
          <p:cNvSpPr/>
          <p:nvPr/>
        </p:nvSpPr>
        <p:spPr>
          <a:xfrm>
            <a:off x="8806000" y="-25400"/>
            <a:ext cx="1540200" cy="1901100"/>
          </a:xfrm>
          <a:prstGeom prst="flowChartOffpageConnector">
            <a:avLst/>
          </a:prstGeom>
          <a:solidFill>
            <a:srgbClr val="009BA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8" name="Google Shape;98;p15"/>
          <p:cNvPicPr preferRelativeResize="0"/>
          <p:nvPr/>
        </p:nvPicPr>
        <p:blipFill rotWithShape="1">
          <a:blip r:embed="rId2">
            <a:alphaModFix/>
          </a:blip>
          <a:srcRect l="29" r="19"/>
          <a:stretch/>
        </p:blipFill>
        <p:spPr>
          <a:xfrm>
            <a:off x="9118311" y="467125"/>
            <a:ext cx="915579" cy="916050"/>
          </a:xfrm>
          <a:prstGeom prst="rect">
            <a:avLst/>
          </a:prstGeom>
          <a:noFill/>
          <a:ln>
            <a:noFill/>
          </a:ln>
        </p:spPr>
      </p:pic>
      <p:sp>
        <p:nvSpPr>
          <p:cNvPr id="99" name="Google Shape;99;p15"/>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100" name="Google Shape;100;p15"/>
          <p:cNvPicPr preferRelativeResize="0"/>
          <p:nvPr/>
        </p:nvPicPr>
        <p:blipFill>
          <a:blip r:embed="rId3">
            <a:alphaModFix/>
          </a:blip>
          <a:stretch>
            <a:fillRect/>
          </a:stretch>
        </p:blipFill>
        <p:spPr>
          <a:xfrm rot="-2700015">
            <a:off x="226845" y="603741"/>
            <a:ext cx="1257863" cy="628923"/>
          </a:xfrm>
          <a:prstGeom prst="rect">
            <a:avLst/>
          </a:prstGeom>
          <a:noFill/>
          <a:ln>
            <a:noFill/>
          </a:ln>
        </p:spPr>
      </p:pic>
      <p:sp>
        <p:nvSpPr>
          <p:cNvPr id="101" name="Google Shape;101;p15"/>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External-GenericOR">
  <p:cSld name="CUSTOM_6_2">
    <p:spTree>
      <p:nvGrpSpPr>
        <p:cNvPr id="1" name="Shape 102"/>
        <p:cNvGrpSpPr/>
        <p:nvPr/>
      </p:nvGrpSpPr>
      <p:grpSpPr>
        <a:xfrm>
          <a:off x="0" y="0"/>
          <a:ext cx="0" cy="0"/>
          <a:chOff x="0" y="0"/>
          <a:chExt cx="0" cy="0"/>
        </a:xfrm>
      </p:grpSpPr>
      <p:sp>
        <p:nvSpPr>
          <p:cNvPr id="103" name="Google Shape;103;p16"/>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16"/>
          <p:cNvSpPr/>
          <p:nvPr/>
        </p:nvSpPr>
        <p:spPr>
          <a:xfrm>
            <a:off x="8806000" y="-25400"/>
            <a:ext cx="1540200" cy="1901100"/>
          </a:xfrm>
          <a:prstGeom prst="flowChartOffpageConnector">
            <a:avLst/>
          </a:prstGeom>
          <a:solidFill>
            <a:srgbClr val="EB5C1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5" name="Google Shape;105;p16"/>
          <p:cNvPicPr preferRelativeResize="0"/>
          <p:nvPr/>
        </p:nvPicPr>
        <p:blipFill rotWithShape="1">
          <a:blip r:embed="rId2">
            <a:alphaModFix/>
          </a:blip>
          <a:srcRect/>
          <a:stretch/>
        </p:blipFill>
        <p:spPr>
          <a:xfrm>
            <a:off x="9068024" y="506350"/>
            <a:ext cx="915577" cy="916050"/>
          </a:xfrm>
          <a:prstGeom prst="rect">
            <a:avLst/>
          </a:prstGeom>
          <a:noFill/>
          <a:ln>
            <a:noFill/>
          </a:ln>
        </p:spPr>
      </p:pic>
      <p:sp>
        <p:nvSpPr>
          <p:cNvPr id="106" name="Google Shape;106;p16"/>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107" name="Google Shape;107;p16"/>
          <p:cNvPicPr preferRelativeResize="0"/>
          <p:nvPr/>
        </p:nvPicPr>
        <p:blipFill>
          <a:blip r:embed="rId3">
            <a:alphaModFix/>
          </a:blip>
          <a:stretch>
            <a:fillRect/>
          </a:stretch>
        </p:blipFill>
        <p:spPr>
          <a:xfrm rot="-2700015">
            <a:off x="226845" y="603741"/>
            <a:ext cx="1257863" cy="628923"/>
          </a:xfrm>
          <a:prstGeom prst="rect">
            <a:avLst/>
          </a:prstGeom>
          <a:noFill/>
          <a:ln>
            <a:noFill/>
          </a:ln>
        </p:spPr>
      </p:pic>
      <p:sp>
        <p:nvSpPr>
          <p:cNvPr id="108" name="Google Shape;108;p16"/>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External-GenericPK">
  <p:cSld name="CUSTOM_6_2_1">
    <p:spTree>
      <p:nvGrpSpPr>
        <p:cNvPr id="1" name="Shape 109"/>
        <p:cNvGrpSpPr/>
        <p:nvPr/>
      </p:nvGrpSpPr>
      <p:grpSpPr>
        <a:xfrm>
          <a:off x="0" y="0"/>
          <a:ext cx="0" cy="0"/>
          <a:chOff x="0" y="0"/>
          <a:chExt cx="0" cy="0"/>
        </a:xfrm>
      </p:grpSpPr>
      <p:sp>
        <p:nvSpPr>
          <p:cNvPr id="110" name="Google Shape;110;p17"/>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7"/>
          <p:cNvSpPr/>
          <p:nvPr/>
        </p:nvSpPr>
        <p:spPr>
          <a:xfrm>
            <a:off x="8806000" y="-25400"/>
            <a:ext cx="1540200" cy="1901100"/>
          </a:xfrm>
          <a:prstGeom prst="flowChartOffpageConnector">
            <a:avLst/>
          </a:prstGeom>
          <a:solidFill>
            <a:srgbClr val="D50C4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2" name="Google Shape;112;p17"/>
          <p:cNvPicPr preferRelativeResize="0"/>
          <p:nvPr/>
        </p:nvPicPr>
        <p:blipFill rotWithShape="1">
          <a:blip r:embed="rId2">
            <a:alphaModFix/>
          </a:blip>
          <a:srcRect/>
          <a:stretch/>
        </p:blipFill>
        <p:spPr>
          <a:xfrm>
            <a:off x="9068024" y="506350"/>
            <a:ext cx="915577" cy="916050"/>
          </a:xfrm>
          <a:prstGeom prst="rect">
            <a:avLst/>
          </a:prstGeom>
          <a:noFill/>
          <a:ln>
            <a:noFill/>
          </a:ln>
        </p:spPr>
      </p:pic>
      <p:sp>
        <p:nvSpPr>
          <p:cNvPr id="113" name="Google Shape;113;p17"/>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114" name="Google Shape;114;p17"/>
          <p:cNvPicPr preferRelativeResize="0"/>
          <p:nvPr/>
        </p:nvPicPr>
        <p:blipFill>
          <a:blip r:embed="rId3">
            <a:alphaModFix/>
          </a:blip>
          <a:stretch>
            <a:fillRect/>
          </a:stretch>
        </p:blipFill>
        <p:spPr>
          <a:xfrm rot="-2700015">
            <a:off x="226845" y="603741"/>
            <a:ext cx="1257863" cy="628923"/>
          </a:xfrm>
          <a:prstGeom prst="rect">
            <a:avLst/>
          </a:prstGeom>
          <a:noFill/>
          <a:ln>
            <a:noFill/>
          </a:ln>
        </p:spPr>
      </p:pic>
      <p:sp>
        <p:nvSpPr>
          <p:cNvPr id="115" name="Google Shape;115;p17"/>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External-GenericBL">
  <p:cSld name="CUSTOM_6_2_1_1">
    <p:spTree>
      <p:nvGrpSpPr>
        <p:cNvPr id="1" name="Shape 116"/>
        <p:cNvGrpSpPr/>
        <p:nvPr/>
      </p:nvGrpSpPr>
      <p:grpSpPr>
        <a:xfrm>
          <a:off x="0" y="0"/>
          <a:ext cx="0" cy="0"/>
          <a:chOff x="0" y="0"/>
          <a:chExt cx="0" cy="0"/>
        </a:xfrm>
      </p:grpSpPr>
      <p:sp>
        <p:nvSpPr>
          <p:cNvPr id="117" name="Google Shape;117;p18"/>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18"/>
          <p:cNvSpPr/>
          <p:nvPr/>
        </p:nvSpPr>
        <p:spPr>
          <a:xfrm>
            <a:off x="8806000" y="-25400"/>
            <a:ext cx="1540200" cy="1901100"/>
          </a:xfrm>
          <a:prstGeom prst="flowChartOffpageConnector">
            <a:avLst/>
          </a:prstGeom>
          <a:solidFill>
            <a:srgbClr val="1789F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9" name="Google Shape;119;p18"/>
          <p:cNvPicPr preferRelativeResize="0"/>
          <p:nvPr/>
        </p:nvPicPr>
        <p:blipFill rotWithShape="1">
          <a:blip r:embed="rId2">
            <a:alphaModFix/>
          </a:blip>
          <a:srcRect/>
          <a:stretch/>
        </p:blipFill>
        <p:spPr>
          <a:xfrm>
            <a:off x="9068024" y="506350"/>
            <a:ext cx="915577" cy="916050"/>
          </a:xfrm>
          <a:prstGeom prst="rect">
            <a:avLst/>
          </a:prstGeom>
          <a:noFill/>
          <a:ln>
            <a:noFill/>
          </a:ln>
        </p:spPr>
      </p:pic>
      <p:sp>
        <p:nvSpPr>
          <p:cNvPr id="120" name="Google Shape;120;p18"/>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121" name="Google Shape;121;p18"/>
          <p:cNvPicPr preferRelativeResize="0"/>
          <p:nvPr/>
        </p:nvPicPr>
        <p:blipFill>
          <a:blip r:embed="rId3">
            <a:alphaModFix/>
          </a:blip>
          <a:stretch>
            <a:fillRect/>
          </a:stretch>
        </p:blipFill>
        <p:spPr>
          <a:xfrm rot="-2700015">
            <a:off x="226845" y="603741"/>
            <a:ext cx="1257863" cy="628923"/>
          </a:xfrm>
          <a:prstGeom prst="rect">
            <a:avLst/>
          </a:prstGeom>
          <a:noFill/>
          <a:ln>
            <a:noFill/>
          </a:ln>
        </p:spPr>
      </p:pic>
      <p:sp>
        <p:nvSpPr>
          <p:cNvPr id="122" name="Google Shape;122;p18"/>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External-Art-DT">
  <p:cSld name="CUSTOM_6_1">
    <p:spTree>
      <p:nvGrpSpPr>
        <p:cNvPr id="1" name="Shape 123"/>
        <p:cNvGrpSpPr/>
        <p:nvPr/>
      </p:nvGrpSpPr>
      <p:grpSpPr>
        <a:xfrm>
          <a:off x="0" y="0"/>
          <a:ext cx="0" cy="0"/>
          <a:chOff x="0" y="0"/>
          <a:chExt cx="0" cy="0"/>
        </a:xfrm>
      </p:grpSpPr>
      <p:sp>
        <p:nvSpPr>
          <p:cNvPr id="124" name="Google Shape;124;p19"/>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5" name="Google Shape;125;p19"/>
          <p:cNvPicPr preferRelativeResize="0"/>
          <p:nvPr/>
        </p:nvPicPr>
        <p:blipFill>
          <a:blip r:embed="rId2">
            <a:alphaModFix/>
          </a:blip>
          <a:stretch>
            <a:fillRect/>
          </a:stretch>
        </p:blipFill>
        <p:spPr>
          <a:xfrm>
            <a:off x="8806000" y="-25400"/>
            <a:ext cx="1540200" cy="1960251"/>
          </a:xfrm>
          <a:prstGeom prst="rect">
            <a:avLst/>
          </a:prstGeom>
          <a:noFill/>
          <a:ln>
            <a:noFill/>
          </a:ln>
        </p:spPr>
      </p:pic>
      <p:sp>
        <p:nvSpPr>
          <p:cNvPr id="126" name="Google Shape;126;p19"/>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127" name="Google Shape;127;p19"/>
          <p:cNvPicPr preferRelativeResize="0"/>
          <p:nvPr/>
        </p:nvPicPr>
        <p:blipFill>
          <a:blip r:embed="rId3">
            <a:alphaModFix/>
          </a:blip>
          <a:stretch>
            <a:fillRect/>
          </a:stretch>
        </p:blipFill>
        <p:spPr>
          <a:xfrm rot="-2700015">
            <a:off x="226845" y="603741"/>
            <a:ext cx="1257863" cy="628923"/>
          </a:xfrm>
          <a:prstGeom prst="rect">
            <a:avLst/>
          </a:prstGeom>
          <a:noFill/>
          <a:ln>
            <a:noFill/>
          </a:ln>
        </p:spPr>
      </p:pic>
      <p:sp>
        <p:nvSpPr>
          <p:cNvPr id="128" name="Google Shape;128;p19"/>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External-Art-DT MA">
  <p:cSld name="CUSTOM_6_1_2">
    <p:spTree>
      <p:nvGrpSpPr>
        <p:cNvPr id="1" name="Shape 129"/>
        <p:cNvGrpSpPr/>
        <p:nvPr/>
      </p:nvGrpSpPr>
      <p:grpSpPr>
        <a:xfrm>
          <a:off x="0" y="0"/>
          <a:ext cx="0" cy="0"/>
          <a:chOff x="0" y="0"/>
          <a:chExt cx="0" cy="0"/>
        </a:xfrm>
      </p:grpSpPr>
      <p:sp>
        <p:nvSpPr>
          <p:cNvPr id="130" name="Google Shape;130;p20"/>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20"/>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132" name="Google Shape;132;p20"/>
          <p:cNvPicPr preferRelativeResize="0"/>
          <p:nvPr/>
        </p:nvPicPr>
        <p:blipFill>
          <a:blip r:embed="rId2">
            <a:alphaModFix/>
          </a:blip>
          <a:stretch>
            <a:fillRect/>
          </a:stretch>
        </p:blipFill>
        <p:spPr>
          <a:xfrm rot="-2700015">
            <a:off x="226845" y="603741"/>
            <a:ext cx="1257863" cy="628923"/>
          </a:xfrm>
          <a:prstGeom prst="rect">
            <a:avLst/>
          </a:prstGeom>
          <a:noFill/>
          <a:ln>
            <a:noFill/>
          </a:ln>
        </p:spPr>
      </p:pic>
      <p:sp>
        <p:nvSpPr>
          <p:cNvPr id="133" name="Google Shape;133;p20"/>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pic>
        <p:nvPicPr>
          <p:cNvPr id="134" name="Google Shape;134;p20"/>
          <p:cNvPicPr preferRelativeResize="0"/>
          <p:nvPr/>
        </p:nvPicPr>
        <p:blipFill>
          <a:blip r:embed="rId3">
            <a:alphaModFix/>
          </a:blip>
          <a:stretch>
            <a:fillRect/>
          </a:stretch>
        </p:blipFill>
        <p:spPr>
          <a:xfrm>
            <a:off x="8806000" y="-25400"/>
            <a:ext cx="1540200" cy="2940406"/>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External-CondensedBL">
  <p:cSld name="CUSTOM_6_1_1">
    <p:spTree>
      <p:nvGrpSpPr>
        <p:cNvPr id="1" name="Shape 135"/>
        <p:cNvGrpSpPr/>
        <p:nvPr/>
      </p:nvGrpSpPr>
      <p:grpSpPr>
        <a:xfrm>
          <a:off x="0" y="0"/>
          <a:ext cx="0" cy="0"/>
          <a:chOff x="0" y="0"/>
          <a:chExt cx="0" cy="0"/>
        </a:xfrm>
      </p:grpSpPr>
      <p:sp>
        <p:nvSpPr>
          <p:cNvPr id="136" name="Google Shape;136;p21"/>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21"/>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138" name="Google Shape;138;p21"/>
          <p:cNvPicPr preferRelativeResize="0"/>
          <p:nvPr/>
        </p:nvPicPr>
        <p:blipFill>
          <a:blip r:embed="rId2">
            <a:alphaModFix/>
          </a:blip>
          <a:stretch>
            <a:fillRect/>
          </a:stretch>
        </p:blipFill>
        <p:spPr>
          <a:xfrm rot="-2700015">
            <a:off x="226845" y="603741"/>
            <a:ext cx="1257863" cy="628923"/>
          </a:xfrm>
          <a:prstGeom prst="rect">
            <a:avLst/>
          </a:prstGeom>
          <a:noFill/>
          <a:ln>
            <a:noFill/>
          </a:ln>
        </p:spPr>
      </p:pic>
      <p:sp>
        <p:nvSpPr>
          <p:cNvPr id="139" name="Google Shape;139;p21"/>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pic>
        <p:nvPicPr>
          <p:cNvPr id="140" name="Google Shape;140;p21"/>
          <p:cNvPicPr preferRelativeResize="0"/>
          <p:nvPr/>
        </p:nvPicPr>
        <p:blipFill>
          <a:blip r:embed="rId3">
            <a:alphaModFix/>
          </a:blip>
          <a:stretch>
            <a:fillRect/>
          </a:stretch>
        </p:blipFill>
        <p:spPr>
          <a:xfrm>
            <a:off x="8806000" y="-25400"/>
            <a:ext cx="1540200" cy="2940395"/>
          </a:xfrm>
          <a:prstGeom prst="rect">
            <a:avLst/>
          </a:prstGeom>
          <a:noFill/>
          <a:ln>
            <a:noFill/>
          </a:ln>
        </p:spPr>
      </p:pic>
      <p:pic>
        <p:nvPicPr>
          <p:cNvPr id="141" name="Google Shape;141;p21"/>
          <p:cNvPicPr preferRelativeResize="0"/>
          <p:nvPr/>
        </p:nvPicPr>
        <p:blipFill rotWithShape="1">
          <a:blip r:embed="rId4">
            <a:alphaModFix/>
          </a:blip>
          <a:srcRect/>
          <a:stretch/>
        </p:blipFill>
        <p:spPr>
          <a:xfrm>
            <a:off x="9118311" y="379500"/>
            <a:ext cx="915577" cy="9160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5"/>
        <p:cNvGrpSpPr/>
        <p:nvPr/>
      </p:nvGrpSpPr>
      <p:grpSpPr>
        <a:xfrm>
          <a:off x="0" y="0"/>
          <a:ext cx="0" cy="0"/>
          <a:chOff x="0" y="0"/>
          <a:chExt cx="0" cy="0"/>
        </a:xfrm>
      </p:grpSpPr>
      <p:sp>
        <p:nvSpPr>
          <p:cNvPr id="26" name="Google Shape;26;p3"/>
          <p:cNvSpPr txBox="1">
            <a:spLocks noGrp="1"/>
          </p:cNvSpPr>
          <p:nvPr>
            <p:ph type="sldNum" idx="12"/>
          </p:nvPr>
        </p:nvSpPr>
        <p:spPr>
          <a:xfrm>
            <a:off x="10050300" y="7156934"/>
            <a:ext cx="641700" cy="578700"/>
          </a:xfrm>
          <a:prstGeom prst="rect">
            <a:avLst/>
          </a:prstGeom>
          <a:noFill/>
          <a:ln>
            <a:noFill/>
          </a:ln>
        </p:spPr>
        <p:txBody>
          <a:bodyPr spcFirstLastPara="1" wrap="square" lIns="104875" tIns="104875" rIns="104875" bIns="104875" anchor="t"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External-MixedageBL">
  <p:cSld name="CUSTOM_6_1_1_1">
    <p:spTree>
      <p:nvGrpSpPr>
        <p:cNvPr id="1" name="Shape 142"/>
        <p:cNvGrpSpPr/>
        <p:nvPr/>
      </p:nvGrpSpPr>
      <p:grpSpPr>
        <a:xfrm>
          <a:off x="0" y="0"/>
          <a:ext cx="0" cy="0"/>
          <a:chOff x="0" y="0"/>
          <a:chExt cx="0" cy="0"/>
        </a:xfrm>
      </p:grpSpPr>
      <p:sp>
        <p:nvSpPr>
          <p:cNvPr id="143" name="Google Shape;143;p22"/>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22"/>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145" name="Google Shape;145;p22"/>
          <p:cNvPicPr preferRelativeResize="0"/>
          <p:nvPr/>
        </p:nvPicPr>
        <p:blipFill>
          <a:blip r:embed="rId2">
            <a:alphaModFix/>
          </a:blip>
          <a:stretch>
            <a:fillRect/>
          </a:stretch>
        </p:blipFill>
        <p:spPr>
          <a:xfrm rot="-2700015">
            <a:off x="226845" y="603741"/>
            <a:ext cx="1257863" cy="628923"/>
          </a:xfrm>
          <a:prstGeom prst="rect">
            <a:avLst/>
          </a:prstGeom>
          <a:noFill/>
          <a:ln>
            <a:noFill/>
          </a:ln>
        </p:spPr>
      </p:pic>
      <p:sp>
        <p:nvSpPr>
          <p:cNvPr id="146" name="Google Shape;146;p22"/>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pic>
        <p:nvPicPr>
          <p:cNvPr id="147" name="Google Shape;147;p22"/>
          <p:cNvPicPr preferRelativeResize="0"/>
          <p:nvPr/>
        </p:nvPicPr>
        <p:blipFill rotWithShape="1">
          <a:blip r:embed="rId3">
            <a:alphaModFix/>
          </a:blip>
          <a:srcRect/>
          <a:stretch/>
        </p:blipFill>
        <p:spPr>
          <a:xfrm>
            <a:off x="8806000" y="-25400"/>
            <a:ext cx="1540200" cy="2940395"/>
          </a:xfrm>
          <a:prstGeom prst="rect">
            <a:avLst/>
          </a:prstGeom>
          <a:noFill/>
          <a:ln>
            <a:noFill/>
          </a:ln>
        </p:spPr>
      </p:pic>
      <p:pic>
        <p:nvPicPr>
          <p:cNvPr id="148" name="Google Shape;148;p22"/>
          <p:cNvPicPr preferRelativeResize="0"/>
          <p:nvPr/>
        </p:nvPicPr>
        <p:blipFill rotWithShape="1">
          <a:blip r:embed="rId4">
            <a:alphaModFix/>
          </a:blip>
          <a:srcRect/>
          <a:stretch/>
        </p:blipFill>
        <p:spPr>
          <a:xfrm>
            <a:off x="9118311" y="379500"/>
            <a:ext cx="915577" cy="91605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External-MACBL">
  <p:cSld name="CUSTOM_6_1_1_1_1">
    <p:spTree>
      <p:nvGrpSpPr>
        <p:cNvPr id="1" name="Shape 149"/>
        <p:cNvGrpSpPr/>
        <p:nvPr/>
      </p:nvGrpSpPr>
      <p:grpSpPr>
        <a:xfrm>
          <a:off x="0" y="0"/>
          <a:ext cx="0" cy="0"/>
          <a:chOff x="0" y="0"/>
          <a:chExt cx="0" cy="0"/>
        </a:xfrm>
      </p:grpSpPr>
      <p:sp>
        <p:nvSpPr>
          <p:cNvPr id="150" name="Google Shape;150;p23"/>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23"/>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152" name="Google Shape;152;p23"/>
          <p:cNvPicPr preferRelativeResize="0"/>
          <p:nvPr/>
        </p:nvPicPr>
        <p:blipFill>
          <a:blip r:embed="rId2">
            <a:alphaModFix/>
          </a:blip>
          <a:stretch>
            <a:fillRect/>
          </a:stretch>
        </p:blipFill>
        <p:spPr>
          <a:xfrm rot="-2700015">
            <a:off x="226845" y="603741"/>
            <a:ext cx="1257863" cy="628923"/>
          </a:xfrm>
          <a:prstGeom prst="rect">
            <a:avLst/>
          </a:prstGeom>
          <a:noFill/>
          <a:ln>
            <a:noFill/>
          </a:ln>
        </p:spPr>
      </p:pic>
      <p:sp>
        <p:nvSpPr>
          <p:cNvPr id="153" name="Google Shape;153;p23"/>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pic>
        <p:nvPicPr>
          <p:cNvPr id="154" name="Google Shape;154;p23"/>
          <p:cNvPicPr preferRelativeResize="0"/>
          <p:nvPr/>
        </p:nvPicPr>
        <p:blipFill rotWithShape="1">
          <a:blip r:embed="rId3">
            <a:alphaModFix/>
          </a:blip>
          <a:srcRect/>
          <a:stretch/>
        </p:blipFill>
        <p:spPr>
          <a:xfrm>
            <a:off x="8806000" y="-25400"/>
            <a:ext cx="1540200" cy="2940395"/>
          </a:xfrm>
          <a:prstGeom prst="rect">
            <a:avLst/>
          </a:prstGeom>
          <a:noFill/>
          <a:ln>
            <a:noFill/>
          </a:ln>
        </p:spPr>
      </p:pic>
      <p:pic>
        <p:nvPicPr>
          <p:cNvPr id="155" name="Google Shape;155;p23"/>
          <p:cNvPicPr preferRelativeResize="0"/>
          <p:nvPr/>
        </p:nvPicPr>
        <p:blipFill rotWithShape="1">
          <a:blip r:embed="rId4">
            <a:alphaModFix/>
          </a:blip>
          <a:srcRect/>
          <a:stretch/>
        </p:blipFill>
        <p:spPr>
          <a:xfrm>
            <a:off x="9118311" y="379500"/>
            <a:ext cx="915577" cy="91605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External-CondensedPK">
  <p:cSld name="CUSTOM_6_1_1_2">
    <p:spTree>
      <p:nvGrpSpPr>
        <p:cNvPr id="1" name="Shape 156"/>
        <p:cNvGrpSpPr/>
        <p:nvPr/>
      </p:nvGrpSpPr>
      <p:grpSpPr>
        <a:xfrm>
          <a:off x="0" y="0"/>
          <a:ext cx="0" cy="0"/>
          <a:chOff x="0" y="0"/>
          <a:chExt cx="0" cy="0"/>
        </a:xfrm>
      </p:grpSpPr>
      <p:sp>
        <p:nvSpPr>
          <p:cNvPr id="157" name="Google Shape;157;p24"/>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24"/>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159" name="Google Shape;159;p24"/>
          <p:cNvPicPr preferRelativeResize="0"/>
          <p:nvPr/>
        </p:nvPicPr>
        <p:blipFill>
          <a:blip r:embed="rId2">
            <a:alphaModFix/>
          </a:blip>
          <a:stretch>
            <a:fillRect/>
          </a:stretch>
        </p:blipFill>
        <p:spPr>
          <a:xfrm rot="-2700015">
            <a:off x="226845" y="603741"/>
            <a:ext cx="1257863" cy="628923"/>
          </a:xfrm>
          <a:prstGeom prst="rect">
            <a:avLst/>
          </a:prstGeom>
          <a:noFill/>
          <a:ln>
            <a:noFill/>
          </a:ln>
        </p:spPr>
      </p:pic>
      <p:sp>
        <p:nvSpPr>
          <p:cNvPr id="160" name="Google Shape;160;p24"/>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pic>
        <p:nvPicPr>
          <p:cNvPr id="161" name="Google Shape;161;p24"/>
          <p:cNvPicPr preferRelativeResize="0"/>
          <p:nvPr/>
        </p:nvPicPr>
        <p:blipFill rotWithShape="1">
          <a:blip r:embed="rId3">
            <a:alphaModFix/>
          </a:blip>
          <a:srcRect/>
          <a:stretch/>
        </p:blipFill>
        <p:spPr>
          <a:xfrm>
            <a:off x="8806000" y="-25400"/>
            <a:ext cx="1540200" cy="2940395"/>
          </a:xfrm>
          <a:prstGeom prst="rect">
            <a:avLst/>
          </a:prstGeom>
          <a:noFill/>
          <a:ln>
            <a:noFill/>
          </a:ln>
        </p:spPr>
      </p:pic>
      <p:pic>
        <p:nvPicPr>
          <p:cNvPr id="162" name="Google Shape;162;p24"/>
          <p:cNvPicPr preferRelativeResize="0"/>
          <p:nvPr/>
        </p:nvPicPr>
        <p:blipFill rotWithShape="1">
          <a:blip r:embed="rId4">
            <a:alphaModFix/>
          </a:blip>
          <a:srcRect/>
          <a:stretch/>
        </p:blipFill>
        <p:spPr>
          <a:xfrm>
            <a:off x="9118311" y="379500"/>
            <a:ext cx="915577" cy="91605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External-MixedagePK">
  <p:cSld name="CUSTOM_6_1_1_1_2">
    <p:spTree>
      <p:nvGrpSpPr>
        <p:cNvPr id="1" name="Shape 163"/>
        <p:cNvGrpSpPr/>
        <p:nvPr/>
      </p:nvGrpSpPr>
      <p:grpSpPr>
        <a:xfrm>
          <a:off x="0" y="0"/>
          <a:ext cx="0" cy="0"/>
          <a:chOff x="0" y="0"/>
          <a:chExt cx="0" cy="0"/>
        </a:xfrm>
      </p:grpSpPr>
      <p:sp>
        <p:nvSpPr>
          <p:cNvPr id="164" name="Google Shape;164;p25"/>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25"/>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166" name="Google Shape;166;p25"/>
          <p:cNvPicPr preferRelativeResize="0"/>
          <p:nvPr/>
        </p:nvPicPr>
        <p:blipFill>
          <a:blip r:embed="rId2">
            <a:alphaModFix/>
          </a:blip>
          <a:stretch>
            <a:fillRect/>
          </a:stretch>
        </p:blipFill>
        <p:spPr>
          <a:xfrm rot="-2700015">
            <a:off x="226845" y="603741"/>
            <a:ext cx="1257863" cy="628923"/>
          </a:xfrm>
          <a:prstGeom prst="rect">
            <a:avLst/>
          </a:prstGeom>
          <a:noFill/>
          <a:ln>
            <a:noFill/>
          </a:ln>
        </p:spPr>
      </p:pic>
      <p:sp>
        <p:nvSpPr>
          <p:cNvPr id="167" name="Google Shape;167;p25"/>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pic>
        <p:nvPicPr>
          <p:cNvPr id="168" name="Google Shape;168;p25"/>
          <p:cNvPicPr preferRelativeResize="0"/>
          <p:nvPr/>
        </p:nvPicPr>
        <p:blipFill rotWithShape="1">
          <a:blip r:embed="rId3">
            <a:alphaModFix/>
          </a:blip>
          <a:srcRect/>
          <a:stretch/>
        </p:blipFill>
        <p:spPr>
          <a:xfrm>
            <a:off x="8806000" y="-25400"/>
            <a:ext cx="1540200" cy="2940395"/>
          </a:xfrm>
          <a:prstGeom prst="rect">
            <a:avLst/>
          </a:prstGeom>
          <a:noFill/>
          <a:ln>
            <a:noFill/>
          </a:ln>
        </p:spPr>
      </p:pic>
      <p:pic>
        <p:nvPicPr>
          <p:cNvPr id="169" name="Google Shape;169;p25"/>
          <p:cNvPicPr preferRelativeResize="0"/>
          <p:nvPr/>
        </p:nvPicPr>
        <p:blipFill rotWithShape="1">
          <a:blip r:embed="rId4">
            <a:alphaModFix/>
          </a:blip>
          <a:srcRect/>
          <a:stretch/>
        </p:blipFill>
        <p:spPr>
          <a:xfrm>
            <a:off x="9118311" y="379500"/>
            <a:ext cx="915577" cy="91605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External-MACPK">
  <p:cSld name="CUSTOM_6_1_1_1_1_1">
    <p:spTree>
      <p:nvGrpSpPr>
        <p:cNvPr id="1" name="Shape 170"/>
        <p:cNvGrpSpPr/>
        <p:nvPr/>
      </p:nvGrpSpPr>
      <p:grpSpPr>
        <a:xfrm>
          <a:off x="0" y="0"/>
          <a:ext cx="0" cy="0"/>
          <a:chOff x="0" y="0"/>
          <a:chExt cx="0" cy="0"/>
        </a:xfrm>
      </p:grpSpPr>
      <p:sp>
        <p:nvSpPr>
          <p:cNvPr id="171" name="Google Shape;171;p26"/>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26"/>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173" name="Google Shape;173;p26"/>
          <p:cNvPicPr preferRelativeResize="0"/>
          <p:nvPr/>
        </p:nvPicPr>
        <p:blipFill>
          <a:blip r:embed="rId2">
            <a:alphaModFix/>
          </a:blip>
          <a:stretch>
            <a:fillRect/>
          </a:stretch>
        </p:blipFill>
        <p:spPr>
          <a:xfrm rot="-2700015">
            <a:off x="226845" y="603741"/>
            <a:ext cx="1257863" cy="628923"/>
          </a:xfrm>
          <a:prstGeom prst="rect">
            <a:avLst/>
          </a:prstGeom>
          <a:noFill/>
          <a:ln>
            <a:noFill/>
          </a:ln>
        </p:spPr>
      </p:pic>
      <p:sp>
        <p:nvSpPr>
          <p:cNvPr id="174" name="Google Shape;174;p26"/>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pic>
        <p:nvPicPr>
          <p:cNvPr id="175" name="Google Shape;175;p26"/>
          <p:cNvPicPr preferRelativeResize="0"/>
          <p:nvPr/>
        </p:nvPicPr>
        <p:blipFill rotWithShape="1">
          <a:blip r:embed="rId3">
            <a:alphaModFix/>
          </a:blip>
          <a:srcRect/>
          <a:stretch/>
        </p:blipFill>
        <p:spPr>
          <a:xfrm>
            <a:off x="8806000" y="-25400"/>
            <a:ext cx="1540200" cy="2940395"/>
          </a:xfrm>
          <a:prstGeom prst="rect">
            <a:avLst/>
          </a:prstGeom>
          <a:noFill/>
          <a:ln>
            <a:noFill/>
          </a:ln>
        </p:spPr>
      </p:pic>
      <p:pic>
        <p:nvPicPr>
          <p:cNvPr id="176" name="Google Shape;176;p26"/>
          <p:cNvPicPr preferRelativeResize="0"/>
          <p:nvPr/>
        </p:nvPicPr>
        <p:blipFill rotWithShape="1">
          <a:blip r:embed="rId4">
            <a:alphaModFix/>
          </a:blip>
          <a:srcRect/>
          <a:stretch/>
        </p:blipFill>
        <p:spPr>
          <a:xfrm>
            <a:off x="9118311" y="379500"/>
            <a:ext cx="915577" cy="91605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External-CondensedOR">
  <p:cSld name="CUSTOM_6_1_1_2_1">
    <p:spTree>
      <p:nvGrpSpPr>
        <p:cNvPr id="1" name="Shape 177"/>
        <p:cNvGrpSpPr/>
        <p:nvPr/>
      </p:nvGrpSpPr>
      <p:grpSpPr>
        <a:xfrm>
          <a:off x="0" y="0"/>
          <a:ext cx="0" cy="0"/>
          <a:chOff x="0" y="0"/>
          <a:chExt cx="0" cy="0"/>
        </a:xfrm>
      </p:grpSpPr>
      <p:sp>
        <p:nvSpPr>
          <p:cNvPr id="178" name="Google Shape;178;p27"/>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27"/>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180" name="Google Shape;180;p27"/>
          <p:cNvPicPr preferRelativeResize="0"/>
          <p:nvPr/>
        </p:nvPicPr>
        <p:blipFill>
          <a:blip r:embed="rId2">
            <a:alphaModFix/>
          </a:blip>
          <a:stretch>
            <a:fillRect/>
          </a:stretch>
        </p:blipFill>
        <p:spPr>
          <a:xfrm rot="-2700015">
            <a:off x="226845" y="603741"/>
            <a:ext cx="1257863" cy="628923"/>
          </a:xfrm>
          <a:prstGeom prst="rect">
            <a:avLst/>
          </a:prstGeom>
          <a:noFill/>
          <a:ln>
            <a:noFill/>
          </a:ln>
        </p:spPr>
      </p:pic>
      <p:sp>
        <p:nvSpPr>
          <p:cNvPr id="181" name="Google Shape;181;p27"/>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pic>
        <p:nvPicPr>
          <p:cNvPr id="182" name="Google Shape;182;p27"/>
          <p:cNvPicPr preferRelativeResize="0"/>
          <p:nvPr/>
        </p:nvPicPr>
        <p:blipFill rotWithShape="1">
          <a:blip r:embed="rId3">
            <a:alphaModFix/>
          </a:blip>
          <a:srcRect/>
          <a:stretch/>
        </p:blipFill>
        <p:spPr>
          <a:xfrm>
            <a:off x="8806000" y="-25400"/>
            <a:ext cx="1540200" cy="2940395"/>
          </a:xfrm>
          <a:prstGeom prst="rect">
            <a:avLst/>
          </a:prstGeom>
          <a:noFill/>
          <a:ln>
            <a:noFill/>
          </a:ln>
        </p:spPr>
      </p:pic>
      <p:pic>
        <p:nvPicPr>
          <p:cNvPr id="183" name="Google Shape;183;p27"/>
          <p:cNvPicPr preferRelativeResize="0"/>
          <p:nvPr/>
        </p:nvPicPr>
        <p:blipFill rotWithShape="1">
          <a:blip r:embed="rId4">
            <a:alphaModFix/>
          </a:blip>
          <a:srcRect/>
          <a:stretch/>
        </p:blipFill>
        <p:spPr>
          <a:xfrm>
            <a:off x="9118311" y="379500"/>
            <a:ext cx="915577" cy="91605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External-MixedageOR">
  <p:cSld name="CUSTOM_6_1_1_1_2_1">
    <p:spTree>
      <p:nvGrpSpPr>
        <p:cNvPr id="1" name="Shape 184"/>
        <p:cNvGrpSpPr/>
        <p:nvPr/>
      </p:nvGrpSpPr>
      <p:grpSpPr>
        <a:xfrm>
          <a:off x="0" y="0"/>
          <a:ext cx="0" cy="0"/>
          <a:chOff x="0" y="0"/>
          <a:chExt cx="0" cy="0"/>
        </a:xfrm>
      </p:grpSpPr>
      <p:sp>
        <p:nvSpPr>
          <p:cNvPr id="185" name="Google Shape;185;p28"/>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28"/>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187" name="Google Shape;187;p28"/>
          <p:cNvPicPr preferRelativeResize="0"/>
          <p:nvPr/>
        </p:nvPicPr>
        <p:blipFill>
          <a:blip r:embed="rId2">
            <a:alphaModFix/>
          </a:blip>
          <a:stretch>
            <a:fillRect/>
          </a:stretch>
        </p:blipFill>
        <p:spPr>
          <a:xfrm rot="-2700015">
            <a:off x="226845" y="603741"/>
            <a:ext cx="1257863" cy="628923"/>
          </a:xfrm>
          <a:prstGeom prst="rect">
            <a:avLst/>
          </a:prstGeom>
          <a:noFill/>
          <a:ln>
            <a:noFill/>
          </a:ln>
        </p:spPr>
      </p:pic>
      <p:sp>
        <p:nvSpPr>
          <p:cNvPr id="188" name="Google Shape;188;p28"/>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pic>
        <p:nvPicPr>
          <p:cNvPr id="189" name="Google Shape;189;p28"/>
          <p:cNvPicPr preferRelativeResize="0"/>
          <p:nvPr/>
        </p:nvPicPr>
        <p:blipFill rotWithShape="1">
          <a:blip r:embed="rId3">
            <a:alphaModFix/>
          </a:blip>
          <a:srcRect/>
          <a:stretch/>
        </p:blipFill>
        <p:spPr>
          <a:xfrm>
            <a:off x="8806000" y="-25400"/>
            <a:ext cx="1540200" cy="2940395"/>
          </a:xfrm>
          <a:prstGeom prst="rect">
            <a:avLst/>
          </a:prstGeom>
          <a:noFill/>
          <a:ln>
            <a:noFill/>
          </a:ln>
        </p:spPr>
      </p:pic>
      <p:pic>
        <p:nvPicPr>
          <p:cNvPr id="190" name="Google Shape;190;p28"/>
          <p:cNvPicPr preferRelativeResize="0"/>
          <p:nvPr/>
        </p:nvPicPr>
        <p:blipFill rotWithShape="1">
          <a:blip r:embed="rId4">
            <a:alphaModFix/>
          </a:blip>
          <a:srcRect/>
          <a:stretch/>
        </p:blipFill>
        <p:spPr>
          <a:xfrm>
            <a:off x="9118311" y="379500"/>
            <a:ext cx="915577" cy="91605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External-MACOR">
  <p:cSld name="CUSTOM_6_1_1_1_1_1_1">
    <p:spTree>
      <p:nvGrpSpPr>
        <p:cNvPr id="1" name="Shape 191"/>
        <p:cNvGrpSpPr/>
        <p:nvPr/>
      </p:nvGrpSpPr>
      <p:grpSpPr>
        <a:xfrm>
          <a:off x="0" y="0"/>
          <a:ext cx="0" cy="0"/>
          <a:chOff x="0" y="0"/>
          <a:chExt cx="0" cy="0"/>
        </a:xfrm>
      </p:grpSpPr>
      <p:sp>
        <p:nvSpPr>
          <p:cNvPr id="192" name="Google Shape;192;p29"/>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9"/>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194" name="Google Shape;194;p29"/>
          <p:cNvPicPr preferRelativeResize="0"/>
          <p:nvPr/>
        </p:nvPicPr>
        <p:blipFill>
          <a:blip r:embed="rId2">
            <a:alphaModFix/>
          </a:blip>
          <a:stretch>
            <a:fillRect/>
          </a:stretch>
        </p:blipFill>
        <p:spPr>
          <a:xfrm rot="-2700015">
            <a:off x="226845" y="603741"/>
            <a:ext cx="1257863" cy="628923"/>
          </a:xfrm>
          <a:prstGeom prst="rect">
            <a:avLst/>
          </a:prstGeom>
          <a:noFill/>
          <a:ln>
            <a:noFill/>
          </a:ln>
        </p:spPr>
      </p:pic>
      <p:sp>
        <p:nvSpPr>
          <p:cNvPr id="195" name="Google Shape;195;p29"/>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pic>
        <p:nvPicPr>
          <p:cNvPr id="196" name="Google Shape;196;p29"/>
          <p:cNvPicPr preferRelativeResize="0"/>
          <p:nvPr/>
        </p:nvPicPr>
        <p:blipFill rotWithShape="1">
          <a:blip r:embed="rId3">
            <a:alphaModFix/>
          </a:blip>
          <a:srcRect/>
          <a:stretch/>
        </p:blipFill>
        <p:spPr>
          <a:xfrm>
            <a:off x="8806000" y="-25400"/>
            <a:ext cx="1540200" cy="2940395"/>
          </a:xfrm>
          <a:prstGeom prst="rect">
            <a:avLst/>
          </a:prstGeom>
          <a:noFill/>
          <a:ln>
            <a:noFill/>
          </a:ln>
        </p:spPr>
      </p:pic>
      <p:pic>
        <p:nvPicPr>
          <p:cNvPr id="197" name="Google Shape;197;p29"/>
          <p:cNvPicPr preferRelativeResize="0"/>
          <p:nvPr/>
        </p:nvPicPr>
        <p:blipFill rotWithShape="1">
          <a:blip r:embed="rId4">
            <a:alphaModFix/>
          </a:blip>
          <a:srcRect/>
          <a:stretch/>
        </p:blipFill>
        <p:spPr>
          <a:xfrm>
            <a:off x="9118311" y="379500"/>
            <a:ext cx="915577" cy="91605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External-CondensedTQ">
  <p:cSld name="CUSTOM_6_1_1_2_1_1">
    <p:spTree>
      <p:nvGrpSpPr>
        <p:cNvPr id="1" name="Shape 198"/>
        <p:cNvGrpSpPr/>
        <p:nvPr/>
      </p:nvGrpSpPr>
      <p:grpSpPr>
        <a:xfrm>
          <a:off x="0" y="0"/>
          <a:ext cx="0" cy="0"/>
          <a:chOff x="0" y="0"/>
          <a:chExt cx="0" cy="0"/>
        </a:xfrm>
      </p:grpSpPr>
      <p:sp>
        <p:nvSpPr>
          <p:cNvPr id="199" name="Google Shape;199;p30"/>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30"/>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201" name="Google Shape;201;p30"/>
          <p:cNvPicPr preferRelativeResize="0"/>
          <p:nvPr/>
        </p:nvPicPr>
        <p:blipFill>
          <a:blip r:embed="rId2">
            <a:alphaModFix/>
          </a:blip>
          <a:stretch>
            <a:fillRect/>
          </a:stretch>
        </p:blipFill>
        <p:spPr>
          <a:xfrm rot="-2700015">
            <a:off x="226845" y="603741"/>
            <a:ext cx="1257863" cy="628923"/>
          </a:xfrm>
          <a:prstGeom prst="rect">
            <a:avLst/>
          </a:prstGeom>
          <a:noFill/>
          <a:ln>
            <a:noFill/>
          </a:ln>
        </p:spPr>
      </p:pic>
      <p:sp>
        <p:nvSpPr>
          <p:cNvPr id="202" name="Google Shape;202;p30"/>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pic>
        <p:nvPicPr>
          <p:cNvPr id="203" name="Google Shape;203;p30"/>
          <p:cNvPicPr preferRelativeResize="0"/>
          <p:nvPr/>
        </p:nvPicPr>
        <p:blipFill rotWithShape="1">
          <a:blip r:embed="rId3">
            <a:alphaModFix/>
          </a:blip>
          <a:srcRect/>
          <a:stretch/>
        </p:blipFill>
        <p:spPr>
          <a:xfrm>
            <a:off x="8806000" y="-25400"/>
            <a:ext cx="1540200" cy="2940395"/>
          </a:xfrm>
          <a:prstGeom prst="rect">
            <a:avLst/>
          </a:prstGeom>
          <a:noFill/>
          <a:ln>
            <a:noFill/>
          </a:ln>
        </p:spPr>
      </p:pic>
      <p:pic>
        <p:nvPicPr>
          <p:cNvPr id="204" name="Google Shape;204;p30"/>
          <p:cNvPicPr preferRelativeResize="0"/>
          <p:nvPr/>
        </p:nvPicPr>
        <p:blipFill rotWithShape="1">
          <a:blip r:embed="rId4">
            <a:alphaModFix/>
          </a:blip>
          <a:srcRect/>
          <a:stretch/>
        </p:blipFill>
        <p:spPr>
          <a:xfrm>
            <a:off x="9118311" y="379500"/>
            <a:ext cx="915577" cy="91605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External-MixedageTQ">
  <p:cSld name="CUSTOM_6_1_1_1_2_1_1">
    <p:spTree>
      <p:nvGrpSpPr>
        <p:cNvPr id="1" name="Shape 205"/>
        <p:cNvGrpSpPr/>
        <p:nvPr/>
      </p:nvGrpSpPr>
      <p:grpSpPr>
        <a:xfrm>
          <a:off x="0" y="0"/>
          <a:ext cx="0" cy="0"/>
          <a:chOff x="0" y="0"/>
          <a:chExt cx="0" cy="0"/>
        </a:xfrm>
      </p:grpSpPr>
      <p:sp>
        <p:nvSpPr>
          <p:cNvPr id="206" name="Google Shape;206;p31"/>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31"/>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208" name="Google Shape;208;p31"/>
          <p:cNvPicPr preferRelativeResize="0"/>
          <p:nvPr/>
        </p:nvPicPr>
        <p:blipFill>
          <a:blip r:embed="rId2">
            <a:alphaModFix/>
          </a:blip>
          <a:stretch>
            <a:fillRect/>
          </a:stretch>
        </p:blipFill>
        <p:spPr>
          <a:xfrm rot="-2700015">
            <a:off x="226845" y="603741"/>
            <a:ext cx="1257863" cy="628923"/>
          </a:xfrm>
          <a:prstGeom prst="rect">
            <a:avLst/>
          </a:prstGeom>
          <a:noFill/>
          <a:ln>
            <a:noFill/>
          </a:ln>
        </p:spPr>
      </p:pic>
      <p:sp>
        <p:nvSpPr>
          <p:cNvPr id="209" name="Google Shape;209;p31"/>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pic>
        <p:nvPicPr>
          <p:cNvPr id="210" name="Google Shape;210;p31"/>
          <p:cNvPicPr preferRelativeResize="0"/>
          <p:nvPr/>
        </p:nvPicPr>
        <p:blipFill rotWithShape="1">
          <a:blip r:embed="rId3">
            <a:alphaModFix/>
          </a:blip>
          <a:srcRect/>
          <a:stretch/>
        </p:blipFill>
        <p:spPr>
          <a:xfrm>
            <a:off x="8806000" y="-25400"/>
            <a:ext cx="1540200" cy="2940395"/>
          </a:xfrm>
          <a:prstGeom prst="rect">
            <a:avLst/>
          </a:prstGeom>
          <a:noFill/>
          <a:ln>
            <a:noFill/>
          </a:ln>
        </p:spPr>
      </p:pic>
      <p:pic>
        <p:nvPicPr>
          <p:cNvPr id="211" name="Google Shape;211;p31"/>
          <p:cNvPicPr preferRelativeResize="0"/>
          <p:nvPr/>
        </p:nvPicPr>
        <p:blipFill rotWithShape="1">
          <a:blip r:embed="rId4">
            <a:alphaModFix/>
          </a:blip>
          <a:srcRect/>
          <a:stretch/>
        </p:blipFill>
        <p:spPr>
          <a:xfrm>
            <a:off x="9118311" y="379500"/>
            <a:ext cx="915577" cy="9160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ditable title" type="tx">
  <p:cSld name="TITLE_AND_BODY">
    <p:spTree>
      <p:nvGrpSpPr>
        <p:cNvPr id="1" name="Shape 27"/>
        <p:cNvGrpSpPr/>
        <p:nvPr/>
      </p:nvGrpSpPr>
      <p:grpSpPr>
        <a:xfrm>
          <a:off x="0" y="0"/>
          <a:ext cx="0" cy="0"/>
          <a:chOff x="0" y="0"/>
          <a:chExt cx="0" cy="0"/>
        </a:xfrm>
      </p:grpSpPr>
      <p:sp>
        <p:nvSpPr>
          <p:cNvPr id="28" name="Google Shape;28;p4"/>
          <p:cNvSpPr/>
          <p:nvPr/>
        </p:nvSpPr>
        <p:spPr>
          <a:xfrm>
            <a:off x="625" y="-100"/>
            <a:ext cx="10691100" cy="515100"/>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116050" tIns="116050" rIns="116050" bIns="11605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29" name="Google Shape;29;p4"/>
          <p:cNvPicPr preferRelativeResize="0"/>
          <p:nvPr/>
        </p:nvPicPr>
        <p:blipFill rotWithShape="1">
          <a:blip r:embed="rId2">
            <a:alphaModFix/>
          </a:blip>
          <a:srcRect/>
          <a:stretch/>
        </p:blipFill>
        <p:spPr>
          <a:xfrm>
            <a:off x="100450" y="39788"/>
            <a:ext cx="870625" cy="435325"/>
          </a:xfrm>
          <a:prstGeom prst="rect">
            <a:avLst/>
          </a:prstGeom>
          <a:noFill/>
          <a:ln>
            <a:noFill/>
          </a:ln>
        </p:spPr>
      </p:pic>
      <p:sp>
        <p:nvSpPr>
          <p:cNvPr id="30" name="Google Shape;30;p4"/>
          <p:cNvSpPr txBox="1">
            <a:spLocks noGrp="1"/>
          </p:cNvSpPr>
          <p:nvPr>
            <p:ph type="subTitle" idx="1"/>
          </p:nvPr>
        </p:nvSpPr>
        <p:spPr>
          <a:xfrm>
            <a:off x="-13050" y="-25875"/>
            <a:ext cx="10692000" cy="540900"/>
          </a:xfrm>
          <a:prstGeom prst="rect">
            <a:avLst/>
          </a:prstGeom>
          <a:noFill/>
          <a:ln>
            <a:noFill/>
          </a:ln>
        </p:spPr>
        <p:txBody>
          <a:bodyPr spcFirstLastPara="1" wrap="square" lIns="116050" tIns="116050" rIns="116050" bIns="116050" anchor="t" anchorCtr="0">
            <a:normAutofit/>
          </a:bodyPr>
          <a:lstStyle>
            <a:lvl1pPr lvl="0" algn="ctr">
              <a:lnSpc>
                <a:spcPct val="115000"/>
              </a:lnSpc>
              <a:spcBef>
                <a:spcPts val="0"/>
              </a:spcBef>
              <a:spcAft>
                <a:spcPts val="0"/>
              </a:spcAft>
              <a:buClr>
                <a:schemeClr val="lt1"/>
              </a:buClr>
              <a:buSzPts val="2200"/>
              <a:buFont typeface="Caveat"/>
              <a:buNone/>
              <a:defRPr sz="2200" b="1">
                <a:solidFill>
                  <a:schemeClr val="lt1"/>
                </a:solidFill>
                <a:latin typeface="Caveat"/>
                <a:ea typeface="Caveat"/>
                <a:cs typeface="Caveat"/>
                <a:sym typeface="Caveat"/>
              </a:defRPr>
            </a:lvl1pPr>
            <a:lvl2pPr lvl="1" algn="l">
              <a:lnSpc>
                <a:spcPct val="115000"/>
              </a:lnSpc>
              <a:spcBef>
                <a:spcPts val="0"/>
              </a:spcBef>
              <a:spcAft>
                <a:spcPts val="0"/>
              </a:spcAft>
              <a:buSzPts val="1800"/>
              <a:buNone/>
              <a:defRPr/>
            </a:lvl2pPr>
            <a:lvl3pPr lvl="2" algn="l">
              <a:lnSpc>
                <a:spcPct val="115000"/>
              </a:lnSpc>
              <a:spcBef>
                <a:spcPts val="0"/>
              </a:spcBef>
              <a:spcAft>
                <a:spcPts val="0"/>
              </a:spcAft>
              <a:buSzPts val="1800"/>
              <a:buNone/>
              <a:defRPr/>
            </a:lvl3pPr>
            <a:lvl4pPr lvl="3" algn="l">
              <a:lnSpc>
                <a:spcPct val="115000"/>
              </a:lnSpc>
              <a:spcBef>
                <a:spcPts val="0"/>
              </a:spcBef>
              <a:spcAft>
                <a:spcPts val="0"/>
              </a:spcAft>
              <a:buSzPts val="1800"/>
              <a:buNone/>
              <a:defRPr/>
            </a:lvl4pPr>
            <a:lvl5pPr lvl="4" algn="l">
              <a:lnSpc>
                <a:spcPct val="115000"/>
              </a:lnSpc>
              <a:spcBef>
                <a:spcPts val="0"/>
              </a:spcBef>
              <a:spcAft>
                <a:spcPts val="0"/>
              </a:spcAft>
              <a:buSzPts val="1800"/>
              <a:buNone/>
              <a:defRPr/>
            </a:lvl5pPr>
            <a:lvl6pPr lvl="5" algn="l">
              <a:lnSpc>
                <a:spcPct val="115000"/>
              </a:lnSpc>
              <a:spcBef>
                <a:spcPts val="0"/>
              </a:spcBef>
              <a:spcAft>
                <a:spcPts val="0"/>
              </a:spcAft>
              <a:buSzPts val="1800"/>
              <a:buNone/>
              <a:defRPr/>
            </a:lvl6pPr>
            <a:lvl7pPr lvl="6" algn="l">
              <a:lnSpc>
                <a:spcPct val="115000"/>
              </a:lnSpc>
              <a:spcBef>
                <a:spcPts val="0"/>
              </a:spcBef>
              <a:spcAft>
                <a:spcPts val="0"/>
              </a:spcAft>
              <a:buSzPts val="1800"/>
              <a:buNone/>
              <a:defRPr/>
            </a:lvl7pPr>
            <a:lvl8pPr lvl="7" algn="l">
              <a:lnSpc>
                <a:spcPct val="115000"/>
              </a:lnSpc>
              <a:spcBef>
                <a:spcPts val="0"/>
              </a:spcBef>
              <a:spcAft>
                <a:spcPts val="0"/>
              </a:spcAft>
              <a:buSzPts val="1800"/>
              <a:buNone/>
              <a:defRPr/>
            </a:lvl8pPr>
            <a:lvl9pPr lvl="8" algn="l">
              <a:lnSpc>
                <a:spcPct val="115000"/>
              </a:lnSpc>
              <a:spcBef>
                <a:spcPts val="0"/>
              </a:spcBef>
              <a:spcAft>
                <a:spcPts val="0"/>
              </a:spcAft>
              <a:buSzPts val="1800"/>
              <a:buNone/>
              <a:defRPr/>
            </a:lvl9pPr>
          </a:lstStyle>
          <a:p>
            <a:endParaRPr/>
          </a:p>
        </p:txBody>
      </p:sp>
      <p:sp>
        <p:nvSpPr>
          <p:cNvPr id="31" name="Google Shape;31;p4"/>
          <p:cNvSpPr txBox="1">
            <a:spLocks noGrp="1"/>
          </p:cNvSpPr>
          <p:nvPr>
            <p:ph type="sldNum" idx="12"/>
          </p:nvPr>
        </p:nvSpPr>
        <p:spPr>
          <a:xfrm>
            <a:off x="10050300" y="7151559"/>
            <a:ext cx="641700" cy="578700"/>
          </a:xfrm>
          <a:prstGeom prst="rect">
            <a:avLst/>
          </a:prstGeom>
          <a:noFill/>
          <a:ln>
            <a:noFill/>
          </a:ln>
        </p:spPr>
        <p:txBody>
          <a:bodyPr spcFirstLastPara="1" wrap="square" lIns="104875" tIns="104875" rIns="104875" bIns="104875" anchor="t" anchorCtr="0">
            <a:noAutofit/>
          </a:bodyPr>
          <a:lstStyle>
            <a:lvl1pPr marL="0" marR="0" lvl="0" indent="0" algn="r">
              <a:lnSpc>
                <a:spcPct val="100000"/>
              </a:lnSpc>
              <a:spcBef>
                <a:spcPts val="0"/>
              </a:spcBef>
              <a:spcAft>
                <a:spcPts val="0"/>
              </a:spcAft>
              <a:buClr>
                <a:srgbClr val="000000"/>
              </a:buClr>
              <a:buSzPts val="1100"/>
              <a:buFont typeface="Arial"/>
              <a:buNone/>
              <a:defRPr sz="1100" i="0" u="none" strike="noStrike" cap="none"/>
            </a:lvl1pPr>
            <a:lvl2pPr marL="0" marR="0" lvl="1" indent="0" algn="r">
              <a:lnSpc>
                <a:spcPct val="100000"/>
              </a:lnSpc>
              <a:spcBef>
                <a:spcPts val="0"/>
              </a:spcBef>
              <a:spcAft>
                <a:spcPts val="0"/>
              </a:spcAft>
              <a:buClr>
                <a:srgbClr val="000000"/>
              </a:buClr>
              <a:buSzPts val="1100"/>
              <a:buFont typeface="Arial"/>
              <a:buNone/>
              <a:defRPr sz="1100" i="0" u="none" strike="noStrike" cap="none"/>
            </a:lvl2pPr>
            <a:lvl3pPr marL="0" marR="0" lvl="2" indent="0" algn="r">
              <a:lnSpc>
                <a:spcPct val="100000"/>
              </a:lnSpc>
              <a:spcBef>
                <a:spcPts val="0"/>
              </a:spcBef>
              <a:spcAft>
                <a:spcPts val="0"/>
              </a:spcAft>
              <a:buClr>
                <a:srgbClr val="000000"/>
              </a:buClr>
              <a:buSzPts val="1100"/>
              <a:buFont typeface="Arial"/>
              <a:buNone/>
              <a:defRPr sz="1100" i="0" u="none" strike="noStrike" cap="none"/>
            </a:lvl3pPr>
            <a:lvl4pPr marL="0" marR="0" lvl="3" indent="0" algn="r">
              <a:lnSpc>
                <a:spcPct val="100000"/>
              </a:lnSpc>
              <a:spcBef>
                <a:spcPts val="0"/>
              </a:spcBef>
              <a:spcAft>
                <a:spcPts val="0"/>
              </a:spcAft>
              <a:buClr>
                <a:srgbClr val="000000"/>
              </a:buClr>
              <a:buSzPts val="1100"/>
              <a:buFont typeface="Arial"/>
              <a:buNone/>
              <a:defRPr sz="1100" i="0" u="none" strike="noStrike" cap="none"/>
            </a:lvl4pPr>
            <a:lvl5pPr marL="0" marR="0" lvl="4" indent="0" algn="r">
              <a:lnSpc>
                <a:spcPct val="100000"/>
              </a:lnSpc>
              <a:spcBef>
                <a:spcPts val="0"/>
              </a:spcBef>
              <a:spcAft>
                <a:spcPts val="0"/>
              </a:spcAft>
              <a:buClr>
                <a:srgbClr val="000000"/>
              </a:buClr>
              <a:buSzPts val="1100"/>
              <a:buFont typeface="Arial"/>
              <a:buNone/>
              <a:defRPr sz="1100" i="0" u="none" strike="noStrike" cap="none"/>
            </a:lvl5pPr>
            <a:lvl6pPr marL="0" marR="0" lvl="5" indent="0" algn="r">
              <a:lnSpc>
                <a:spcPct val="100000"/>
              </a:lnSpc>
              <a:spcBef>
                <a:spcPts val="0"/>
              </a:spcBef>
              <a:spcAft>
                <a:spcPts val="0"/>
              </a:spcAft>
              <a:buClr>
                <a:srgbClr val="000000"/>
              </a:buClr>
              <a:buSzPts val="1100"/>
              <a:buFont typeface="Arial"/>
              <a:buNone/>
              <a:defRPr sz="1100" i="0" u="none" strike="noStrike" cap="none"/>
            </a:lvl6pPr>
            <a:lvl7pPr marL="0" marR="0" lvl="6" indent="0" algn="r">
              <a:lnSpc>
                <a:spcPct val="100000"/>
              </a:lnSpc>
              <a:spcBef>
                <a:spcPts val="0"/>
              </a:spcBef>
              <a:spcAft>
                <a:spcPts val="0"/>
              </a:spcAft>
              <a:buClr>
                <a:srgbClr val="000000"/>
              </a:buClr>
              <a:buSzPts val="1100"/>
              <a:buFont typeface="Arial"/>
              <a:buNone/>
              <a:defRPr sz="1100" i="0" u="none" strike="noStrike" cap="none"/>
            </a:lvl7pPr>
            <a:lvl8pPr marL="0" marR="0" lvl="7" indent="0" algn="r">
              <a:lnSpc>
                <a:spcPct val="100000"/>
              </a:lnSpc>
              <a:spcBef>
                <a:spcPts val="0"/>
              </a:spcBef>
              <a:spcAft>
                <a:spcPts val="0"/>
              </a:spcAft>
              <a:buClr>
                <a:srgbClr val="000000"/>
              </a:buClr>
              <a:buSzPts val="1100"/>
              <a:buFont typeface="Arial"/>
              <a:buNone/>
              <a:defRPr sz="1100" i="0" u="none" strike="noStrike" cap="none"/>
            </a:lvl8pPr>
            <a:lvl9pPr marL="0" marR="0" lvl="8" indent="0" algn="r">
              <a:lnSpc>
                <a:spcPct val="100000"/>
              </a:lnSpc>
              <a:spcBef>
                <a:spcPts val="0"/>
              </a:spcBef>
              <a:spcAft>
                <a:spcPts val="0"/>
              </a:spcAft>
              <a:buClr>
                <a:srgbClr val="000000"/>
              </a:buClr>
              <a:buSzPts val="1100"/>
              <a:buFont typeface="Arial"/>
              <a:buNone/>
              <a:defRPr sz="1100" i="0" u="none" strike="noStrike" cap="none"/>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External-MACTQ">
  <p:cSld name="CUSTOM_6_1_1_1_1_1_1_1">
    <p:spTree>
      <p:nvGrpSpPr>
        <p:cNvPr id="1" name="Shape 212"/>
        <p:cNvGrpSpPr/>
        <p:nvPr/>
      </p:nvGrpSpPr>
      <p:grpSpPr>
        <a:xfrm>
          <a:off x="0" y="0"/>
          <a:ext cx="0" cy="0"/>
          <a:chOff x="0" y="0"/>
          <a:chExt cx="0" cy="0"/>
        </a:xfrm>
      </p:grpSpPr>
      <p:sp>
        <p:nvSpPr>
          <p:cNvPr id="213" name="Google Shape;213;p32"/>
          <p:cNvSpPr/>
          <p:nvPr/>
        </p:nvSpPr>
        <p:spPr>
          <a:xfrm>
            <a:off x="-25" y="0"/>
            <a:ext cx="10692000" cy="379500"/>
          </a:xfrm>
          <a:prstGeom prst="rect">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32"/>
          <p:cNvSpPr/>
          <p:nvPr/>
        </p:nvSpPr>
        <p:spPr>
          <a:xfrm>
            <a:off x="-25" y="0"/>
            <a:ext cx="2319300" cy="2380800"/>
          </a:xfrm>
          <a:prstGeom prst="diagStripe">
            <a:avLst>
              <a:gd name="adj" fmla="val 50000"/>
            </a:avLst>
          </a:prstGeom>
          <a:solidFill>
            <a:srgbClr val="1789FC"/>
          </a:solidFill>
          <a:ln w="9525" cap="flat" cmpd="sng">
            <a:solidFill>
              <a:srgbClr val="1789F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pic>
        <p:nvPicPr>
          <p:cNvPr id="215" name="Google Shape;215;p32"/>
          <p:cNvPicPr preferRelativeResize="0"/>
          <p:nvPr/>
        </p:nvPicPr>
        <p:blipFill>
          <a:blip r:embed="rId2">
            <a:alphaModFix/>
          </a:blip>
          <a:stretch>
            <a:fillRect/>
          </a:stretch>
        </p:blipFill>
        <p:spPr>
          <a:xfrm rot="-2700015">
            <a:off x="226845" y="603741"/>
            <a:ext cx="1257863" cy="628923"/>
          </a:xfrm>
          <a:prstGeom prst="rect">
            <a:avLst/>
          </a:prstGeom>
          <a:noFill/>
          <a:ln>
            <a:noFill/>
          </a:ln>
        </p:spPr>
      </p:pic>
      <p:sp>
        <p:nvSpPr>
          <p:cNvPr id="216" name="Google Shape;216;p32"/>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pic>
        <p:nvPicPr>
          <p:cNvPr id="217" name="Google Shape;217;p32"/>
          <p:cNvPicPr preferRelativeResize="0"/>
          <p:nvPr/>
        </p:nvPicPr>
        <p:blipFill rotWithShape="1">
          <a:blip r:embed="rId3">
            <a:alphaModFix/>
          </a:blip>
          <a:srcRect/>
          <a:stretch/>
        </p:blipFill>
        <p:spPr>
          <a:xfrm>
            <a:off x="8806000" y="-25400"/>
            <a:ext cx="1540200" cy="2940395"/>
          </a:xfrm>
          <a:prstGeom prst="rect">
            <a:avLst/>
          </a:prstGeom>
          <a:noFill/>
          <a:ln>
            <a:noFill/>
          </a:ln>
        </p:spPr>
      </p:pic>
      <p:pic>
        <p:nvPicPr>
          <p:cNvPr id="218" name="Google Shape;218;p32"/>
          <p:cNvPicPr preferRelativeResize="0"/>
          <p:nvPr/>
        </p:nvPicPr>
        <p:blipFill rotWithShape="1">
          <a:blip r:embed="rId4">
            <a:alphaModFix/>
          </a:blip>
          <a:srcRect/>
          <a:stretch/>
        </p:blipFill>
        <p:spPr>
          <a:xfrm>
            <a:off x="9118311" y="379500"/>
            <a:ext cx="915577" cy="91605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9"/>
        <p:cNvGrpSpPr/>
        <p:nvPr/>
      </p:nvGrpSpPr>
      <p:grpSpPr>
        <a:xfrm>
          <a:off x="0" y="0"/>
          <a:ext cx="0" cy="0"/>
          <a:chOff x="0" y="0"/>
          <a:chExt cx="0" cy="0"/>
        </a:xfrm>
      </p:grpSpPr>
      <p:sp>
        <p:nvSpPr>
          <p:cNvPr id="220" name="Google Shape;220;p33"/>
          <p:cNvSpPr txBox="1">
            <a:spLocks noGrp="1"/>
          </p:cNvSpPr>
          <p:nvPr>
            <p:ph type="title"/>
          </p:nvPr>
        </p:nvSpPr>
        <p:spPr>
          <a:xfrm>
            <a:off x="364468" y="654105"/>
            <a:ext cx="9963000" cy="841800"/>
          </a:xfrm>
          <a:prstGeom prst="rect">
            <a:avLst/>
          </a:prstGeom>
          <a:noFill/>
          <a:ln>
            <a:noFill/>
          </a:ln>
        </p:spPr>
        <p:txBody>
          <a:bodyPr spcFirstLastPara="1" wrap="square" lIns="116050" tIns="116050" rIns="116050" bIns="116050" anchor="t" anchorCtr="0">
            <a:normAutofit/>
          </a:bodyPr>
          <a:lstStyle>
            <a:lvl1pPr lvl="0" algn="l" rtl="0">
              <a:lnSpc>
                <a:spcPct val="100000"/>
              </a:lnSpc>
              <a:spcBef>
                <a:spcPts val="0"/>
              </a:spcBef>
              <a:spcAft>
                <a:spcPts val="0"/>
              </a:spcAft>
              <a:buSzPts val="3600"/>
              <a:buNone/>
              <a:defRPr/>
            </a:lvl1pPr>
            <a:lvl2pPr lvl="1" algn="l" rtl="0">
              <a:lnSpc>
                <a:spcPct val="100000"/>
              </a:lnSpc>
              <a:spcBef>
                <a:spcPts val="0"/>
              </a:spcBef>
              <a:spcAft>
                <a:spcPts val="0"/>
              </a:spcAft>
              <a:buSzPts val="3600"/>
              <a:buNone/>
              <a:defRPr/>
            </a:lvl2pPr>
            <a:lvl3pPr lvl="2" algn="l" rtl="0">
              <a:lnSpc>
                <a:spcPct val="100000"/>
              </a:lnSpc>
              <a:spcBef>
                <a:spcPts val="0"/>
              </a:spcBef>
              <a:spcAft>
                <a:spcPts val="0"/>
              </a:spcAft>
              <a:buSzPts val="3600"/>
              <a:buNone/>
              <a:defRPr/>
            </a:lvl3pPr>
            <a:lvl4pPr lvl="3" algn="l" rtl="0">
              <a:lnSpc>
                <a:spcPct val="100000"/>
              </a:lnSpc>
              <a:spcBef>
                <a:spcPts val="0"/>
              </a:spcBef>
              <a:spcAft>
                <a:spcPts val="0"/>
              </a:spcAft>
              <a:buSzPts val="3600"/>
              <a:buNone/>
              <a:defRPr/>
            </a:lvl4pPr>
            <a:lvl5pPr lvl="4" algn="l" rtl="0">
              <a:lnSpc>
                <a:spcPct val="100000"/>
              </a:lnSpc>
              <a:spcBef>
                <a:spcPts val="0"/>
              </a:spcBef>
              <a:spcAft>
                <a:spcPts val="0"/>
              </a:spcAft>
              <a:buSzPts val="3600"/>
              <a:buNone/>
              <a:defRPr/>
            </a:lvl5pPr>
            <a:lvl6pPr lvl="5" algn="l" rtl="0">
              <a:lnSpc>
                <a:spcPct val="100000"/>
              </a:lnSpc>
              <a:spcBef>
                <a:spcPts val="0"/>
              </a:spcBef>
              <a:spcAft>
                <a:spcPts val="0"/>
              </a:spcAft>
              <a:buSzPts val="3600"/>
              <a:buNone/>
              <a:defRPr/>
            </a:lvl6pPr>
            <a:lvl7pPr lvl="6" algn="l" rtl="0">
              <a:lnSpc>
                <a:spcPct val="100000"/>
              </a:lnSpc>
              <a:spcBef>
                <a:spcPts val="0"/>
              </a:spcBef>
              <a:spcAft>
                <a:spcPts val="0"/>
              </a:spcAft>
              <a:buSzPts val="3600"/>
              <a:buNone/>
              <a:defRPr/>
            </a:lvl7pPr>
            <a:lvl8pPr lvl="7" algn="l" rtl="0">
              <a:lnSpc>
                <a:spcPct val="100000"/>
              </a:lnSpc>
              <a:spcBef>
                <a:spcPts val="0"/>
              </a:spcBef>
              <a:spcAft>
                <a:spcPts val="0"/>
              </a:spcAft>
              <a:buSzPts val="3600"/>
              <a:buNone/>
              <a:defRPr/>
            </a:lvl8pPr>
            <a:lvl9pPr lvl="8" algn="l" rtl="0">
              <a:lnSpc>
                <a:spcPct val="100000"/>
              </a:lnSpc>
              <a:spcBef>
                <a:spcPts val="0"/>
              </a:spcBef>
              <a:spcAft>
                <a:spcPts val="0"/>
              </a:spcAft>
              <a:buSzPts val="3600"/>
              <a:buNone/>
              <a:defRPr/>
            </a:lvl9pPr>
          </a:lstStyle>
          <a:p>
            <a:endParaRPr/>
          </a:p>
        </p:txBody>
      </p:sp>
      <p:sp>
        <p:nvSpPr>
          <p:cNvPr id="221" name="Google Shape;221;p33"/>
          <p:cNvSpPr txBox="1">
            <a:spLocks noGrp="1"/>
          </p:cNvSpPr>
          <p:nvPr>
            <p:ph type="body" idx="1"/>
          </p:nvPr>
        </p:nvSpPr>
        <p:spPr>
          <a:xfrm>
            <a:off x="364468" y="1693927"/>
            <a:ext cx="9963000" cy="5021400"/>
          </a:xfrm>
          <a:prstGeom prst="rect">
            <a:avLst/>
          </a:prstGeom>
          <a:noFill/>
          <a:ln>
            <a:noFill/>
          </a:ln>
        </p:spPr>
        <p:txBody>
          <a:bodyPr spcFirstLastPara="1" wrap="square" lIns="116050" tIns="116050" rIns="116050" bIns="116050" anchor="t" anchorCtr="0">
            <a:normAutofit/>
          </a:bodyPr>
          <a:lstStyle>
            <a:lvl1pPr marL="457200" lvl="0" indent="-374650" algn="l" rtl="0">
              <a:lnSpc>
                <a:spcPct val="115000"/>
              </a:lnSpc>
              <a:spcBef>
                <a:spcPts val="0"/>
              </a:spcBef>
              <a:spcAft>
                <a:spcPts val="0"/>
              </a:spcAft>
              <a:buSzPts val="2300"/>
              <a:buChar char="●"/>
              <a:defRPr/>
            </a:lvl1pPr>
            <a:lvl2pPr marL="914400" lvl="1" indent="-342900" algn="l" rtl="0">
              <a:lnSpc>
                <a:spcPct val="115000"/>
              </a:lnSpc>
              <a:spcBef>
                <a:spcPts val="0"/>
              </a:spcBef>
              <a:spcAft>
                <a:spcPts val="0"/>
              </a:spcAft>
              <a:buSzPts val="1800"/>
              <a:buChar char="○"/>
              <a:defRPr/>
            </a:lvl2pPr>
            <a:lvl3pPr marL="1371600" lvl="2" indent="-342900" algn="l" rtl="0">
              <a:lnSpc>
                <a:spcPct val="115000"/>
              </a:lnSpc>
              <a:spcBef>
                <a:spcPts val="0"/>
              </a:spcBef>
              <a:spcAft>
                <a:spcPts val="0"/>
              </a:spcAft>
              <a:buSzPts val="1800"/>
              <a:buChar char="■"/>
              <a:defRPr/>
            </a:lvl3pPr>
            <a:lvl4pPr marL="1828800" lvl="3" indent="-342900" algn="l" rtl="0">
              <a:lnSpc>
                <a:spcPct val="115000"/>
              </a:lnSpc>
              <a:spcBef>
                <a:spcPts val="0"/>
              </a:spcBef>
              <a:spcAft>
                <a:spcPts val="0"/>
              </a:spcAft>
              <a:buSzPts val="1800"/>
              <a:buChar char="●"/>
              <a:defRPr/>
            </a:lvl4pPr>
            <a:lvl5pPr marL="2286000" lvl="4" indent="-342900" algn="l" rtl="0">
              <a:lnSpc>
                <a:spcPct val="115000"/>
              </a:lnSpc>
              <a:spcBef>
                <a:spcPts val="0"/>
              </a:spcBef>
              <a:spcAft>
                <a:spcPts val="0"/>
              </a:spcAft>
              <a:buSzPts val="1800"/>
              <a:buChar char="○"/>
              <a:defRPr/>
            </a:lvl5pPr>
            <a:lvl6pPr marL="2743200" lvl="5" indent="-342900" algn="l" rtl="0">
              <a:lnSpc>
                <a:spcPct val="115000"/>
              </a:lnSpc>
              <a:spcBef>
                <a:spcPts val="0"/>
              </a:spcBef>
              <a:spcAft>
                <a:spcPts val="0"/>
              </a:spcAft>
              <a:buSzPts val="1800"/>
              <a:buChar char="■"/>
              <a:defRPr/>
            </a:lvl6pPr>
            <a:lvl7pPr marL="3200400" lvl="6" indent="-342900" algn="l" rtl="0">
              <a:lnSpc>
                <a:spcPct val="115000"/>
              </a:lnSpc>
              <a:spcBef>
                <a:spcPts val="0"/>
              </a:spcBef>
              <a:spcAft>
                <a:spcPts val="0"/>
              </a:spcAft>
              <a:buSzPts val="1800"/>
              <a:buChar char="●"/>
              <a:defRPr/>
            </a:lvl7pPr>
            <a:lvl8pPr marL="3657600" lvl="7" indent="-342900" algn="l" rtl="0">
              <a:lnSpc>
                <a:spcPct val="115000"/>
              </a:lnSpc>
              <a:spcBef>
                <a:spcPts val="0"/>
              </a:spcBef>
              <a:spcAft>
                <a:spcPts val="0"/>
              </a:spcAft>
              <a:buSzPts val="1800"/>
              <a:buChar char="○"/>
              <a:defRPr/>
            </a:lvl8pPr>
            <a:lvl9pPr marL="4114800" lvl="8" indent="-342900" algn="l" rtl="0">
              <a:lnSpc>
                <a:spcPct val="115000"/>
              </a:lnSpc>
              <a:spcBef>
                <a:spcPts val="0"/>
              </a:spcBef>
              <a:spcAft>
                <a:spcPts val="0"/>
              </a:spcAft>
              <a:buSzPts val="1800"/>
              <a:buChar char="■"/>
              <a:defRPr/>
            </a:lvl9pPr>
          </a:lstStyle>
          <a:p>
            <a:endParaRPr/>
          </a:p>
        </p:txBody>
      </p:sp>
      <p:sp>
        <p:nvSpPr>
          <p:cNvPr id="222" name="Google Shape;222;p33"/>
          <p:cNvSpPr txBox="1">
            <a:spLocks noGrp="1"/>
          </p:cNvSpPr>
          <p:nvPr>
            <p:ph type="sldNum" idx="12"/>
          </p:nvPr>
        </p:nvSpPr>
        <p:spPr>
          <a:xfrm>
            <a:off x="10287272" y="7124472"/>
            <a:ext cx="403800" cy="435600"/>
          </a:xfrm>
          <a:prstGeom prst="rect">
            <a:avLst/>
          </a:prstGeom>
          <a:noFill/>
          <a:ln>
            <a:noFill/>
          </a:ln>
        </p:spPr>
        <p:txBody>
          <a:bodyPr spcFirstLastPara="1" wrap="square" lIns="104875" tIns="104875" rIns="104875" bIns="104875" anchor="ctr" anchorCtr="0">
            <a:noAutofit/>
          </a:bodyPr>
          <a:lstStyle>
            <a:lvl1pPr marL="0" marR="0" lvl="0"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1pPr>
            <a:lvl2pPr marL="0" marR="0" lvl="1"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2pPr>
            <a:lvl3pPr marL="0" marR="0" lvl="2"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3pPr>
            <a:lvl4pPr marL="0" marR="0" lvl="3"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4pPr>
            <a:lvl5pPr marL="0" marR="0" lvl="4"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5pPr>
            <a:lvl6pPr marL="0" marR="0" lvl="5"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6pPr>
            <a:lvl7pPr marL="0" marR="0" lvl="6"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7pPr>
            <a:lvl8pPr marL="0" marR="0" lvl="7"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8pPr>
            <a:lvl9pPr marL="0" marR="0" lvl="8"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Editable Title">
  <p:cSld name="CUSTOM_2">
    <p:spTree>
      <p:nvGrpSpPr>
        <p:cNvPr id="1" name="Shape 223"/>
        <p:cNvGrpSpPr/>
        <p:nvPr/>
      </p:nvGrpSpPr>
      <p:grpSpPr>
        <a:xfrm>
          <a:off x="0" y="0"/>
          <a:ext cx="0" cy="0"/>
          <a:chOff x="0" y="0"/>
          <a:chExt cx="0" cy="0"/>
        </a:xfrm>
      </p:grpSpPr>
      <p:sp>
        <p:nvSpPr>
          <p:cNvPr id="224" name="Google Shape;224;p34"/>
          <p:cNvSpPr/>
          <p:nvPr/>
        </p:nvSpPr>
        <p:spPr>
          <a:xfrm>
            <a:off x="625" y="-100"/>
            <a:ext cx="10691100" cy="515100"/>
          </a:xfrm>
          <a:prstGeom prst="rect">
            <a:avLst/>
          </a:prstGeom>
          <a:solidFill>
            <a:srgbClr val="0097A7"/>
          </a:solidFill>
          <a:ln w="9525" cap="flat" cmpd="sng">
            <a:solidFill>
              <a:srgbClr val="0097A7"/>
            </a:solidFill>
            <a:prstDash val="solid"/>
            <a:round/>
            <a:headEnd type="none" w="sm" len="sm"/>
            <a:tailEnd type="none" w="sm" len="sm"/>
          </a:ln>
        </p:spPr>
        <p:txBody>
          <a:bodyPr spcFirstLastPara="1" wrap="square" lIns="116050" tIns="116050" rIns="116050" bIns="11605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225" name="Google Shape;225;p34"/>
          <p:cNvPicPr preferRelativeResize="0"/>
          <p:nvPr/>
        </p:nvPicPr>
        <p:blipFill rotWithShape="1">
          <a:blip r:embed="rId2">
            <a:alphaModFix/>
          </a:blip>
          <a:srcRect/>
          <a:stretch/>
        </p:blipFill>
        <p:spPr>
          <a:xfrm>
            <a:off x="100450" y="39788"/>
            <a:ext cx="870625" cy="435325"/>
          </a:xfrm>
          <a:prstGeom prst="rect">
            <a:avLst/>
          </a:prstGeom>
          <a:noFill/>
          <a:ln>
            <a:noFill/>
          </a:ln>
        </p:spPr>
      </p:pic>
      <p:sp>
        <p:nvSpPr>
          <p:cNvPr id="226" name="Google Shape;226;p34"/>
          <p:cNvSpPr txBox="1">
            <a:spLocks noGrp="1"/>
          </p:cNvSpPr>
          <p:nvPr>
            <p:ph type="subTitle" idx="1"/>
          </p:nvPr>
        </p:nvSpPr>
        <p:spPr>
          <a:xfrm>
            <a:off x="125" y="-12325"/>
            <a:ext cx="10692000" cy="515100"/>
          </a:xfrm>
          <a:prstGeom prst="rect">
            <a:avLst/>
          </a:prstGeom>
          <a:noFill/>
          <a:ln>
            <a:noFill/>
          </a:ln>
        </p:spPr>
        <p:txBody>
          <a:bodyPr spcFirstLastPara="1" wrap="square" lIns="116050" tIns="116050" rIns="116050" bIns="116050" anchor="t" anchorCtr="0">
            <a:normAutofit/>
          </a:bodyPr>
          <a:lstStyle>
            <a:lvl1pPr lvl="0" algn="ctr" rtl="0">
              <a:lnSpc>
                <a:spcPct val="115000"/>
              </a:lnSpc>
              <a:spcBef>
                <a:spcPts val="0"/>
              </a:spcBef>
              <a:spcAft>
                <a:spcPts val="0"/>
              </a:spcAft>
              <a:buClr>
                <a:schemeClr val="lt1"/>
              </a:buClr>
              <a:buSzPts val="2200"/>
              <a:buFont typeface="Caveat"/>
              <a:buNone/>
              <a:defRPr sz="2200" b="1">
                <a:solidFill>
                  <a:schemeClr val="lt1"/>
                </a:solidFill>
                <a:latin typeface="Caveat"/>
                <a:ea typeface="Caveat"/>
                <a:cs typeface="Caveat"/>
                <a:sym typeface="Caveat"/>
              </a:defRPr>
            </a:lvl1pPr>
            <a:lvl2pPr lvl="1" algn="l" rtl="0">
              <a:lnSpc>
                <a:spcPct val="115000"/>
              </a:lnSpc>
              <a:spcBef>
                <a:spcPts val="0"/>
              </a:spcBef>
              <a:spcAft>
                <a:spcPts val="0"/>
              </a:spcAft>
              <a:buSzPts val="1800"/>
              <a:buNone/>
              <a:defRPr/>
            </a:lvl2pPr>
            <a:lvl3pPr lvl="2" algn="l" rtl="0">
              <a:lnSpc>
                <a:spcPct val="115000"/>
              </a:lnSpc>
              <a:spcBef>
                <a:spcPts val="0"/>
              </a:spcBef>
              <a:spcAft>
                <a:spcPts val="0"/>
              </a:spcAft>
              <a:buSzPts val="1800"/>
              <a:buNone/>
              <a:defRPr/>
            </a:lvl3pPr>
            <a:lvl4pPr lvl="3" algn="l" rtl="0">
              <a:lnSpc>
                <a:spcPct val="115000"/>
              </a:lnSpc>
              <a:spcBef>
                <a:spcPts val="0"/>
              </a:spcBef>
              <a:spcAft>
                <a:spcPts val="0"/>
              </a:spcAft>
              <a:buSzPts val="1800"/>
              <a:buNone/>
              <a:defRPr/>
            </a:lvl4pPr>
            <a:lvl5pPr lvl="4" algn="l" rtl="0">
              <a:lnSpc>
                <a:spcPct val="115000"/>
              </a:lnSpc>
              <a:spcBef>
                <a:spcPts val="0"/>
              </a:spcBef>
              <a:spcAft>
                <a:spcPts val="0"/>
              </a:spcAft>
              <a:buSzPts val="1800"/>
              <a:buNone/>
              <a:defRPr/>
            </a:lvl5pPr>
            <a:lvl6pPr lvl="5" algn="l" rtl="0">
              <a:lnSpc>
                <a:spcPct val="115000"/>
              </a:lnSpc>
              <a:spcBef>
                <a:spcPts val="0"/>
              </a:spcBef>
              <a:spcAft>
                <a:spcPts val="0"/>
              </a:spcAft>
              <a:buSzPts val="1800"/>
              <a:buNone/>
              <a:defRPr/>
            </a:lvl6pPr>
            <a:lvl7pPr lvl="6" algn="l" rtl="0">
              <a:lnSpc>
                <a:spcPct val="115000"/>
              </a:lnSpc>
              <a:spcBef>
                <a:spcPts val="0"/>
              </a:spcBef>
              <a:spcAft>
                <a:spcPts val="0"/>
              </a:spcAft>
              <a:buSzPts val="1800"/>
              <a:buNone/>
              <a:defRPr/>
            </a:lvl7pPr>
            <a:lvl8pPr lvl="7" algn="l" rtl="0">
              <a:lnSpc>
                <a:spcPct val="115000"/>
              </a:lnSpc>
              <a:spcBef>
                <a:spcPts val="0"/>
              </a:spcBef>
              <a:spcAft>
                <a:spcPts val="0"/>
              </a:spcAft>
              <a:buSzPts val="1800"/>
              <a:buNone/>
              <a:defRPr/>
            </a:lvl8pPr>
            <a:lvl9pPr lvl="8" algn="l" rtl="0">
              <a:lnSpc>
                <a:spcPct val="115000"/>
              </a:lnSpc>
              <a:spcBef>
                <a:spcPts val="0"/>
              </a:spcBef>
              <a:spcAft>
                <a:spcPts val="0"/>
              </a:spcAft>
              <a:buSzPts val="1800"/>
              <a:buNone/>
              <a:defRPr/>
            </a:lvl9pPr>
          </a:lstStyle>
          <a:p>
            <a:endParaRPr/>
          </a:p>
        </p:txBody>
      </p:sp>
      <p:sp>
        <p:nvSpPr>
          <p:cNvPr id="227" name="Google Shape;227;p34"/>
          <p:cNvSpPr txBox="1">
            <a:spLocks noGrp="1"/>
          </p:cNvSpPr>
          <p:nvPr>
            <p:ph type="sldNum" idx="12"/>
          </p:nvPr>
        </p:nvSpPr>
        <p:spPr>
          <a:xfrm>
            <a:off x="10287272" y="7124472"/>
            <a:ext cx="403800" cy="435600"/>
          </a:xfrm>
          <a:prstGeom prst="rect">
            <a:avLst/>
          </a:prstGeom>
          <a:noFill/>
          <a:ln>
            <a:noFill/>
          </a:ln>
        </p:spPr>
        <p:txBody>
          <a:bodyPr spcFirstLastPara="1" wrap="square" lIns="104875" tIns="104875" rIns="104875" bIns="104875" anchor="ctr" anchorCtr="0">
            <a:noAutofit/>
          </a:bodyPr>
          <a:lstStyle>
            <a:lvl1pPr marL="0" marR="0" lvl="0"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1pPr>
            <a:lvl2pPr marL="0" marR="0" lvl="1"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2pPr>
            <a:lvl3pPr marL="0" marR="0" lvl="2"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3pPr>
            <a:lvl4pPr marL="0" marR="0" lvl="3"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4pPr>
            <a:lvl5pPr marL="0" marR="0" lvl="4"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5pPr>
            <a:lvl6pPr marL="0" marR="0" lvl="5"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6pPr>
            <a:lvl7pPr marL="0" marR="0" lvl="6"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7pPr>
            <a:lvl8pPr marL="0" marR="0" lvl="7"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8pPr>
            <a:lvl9pPr marL="0" marR="0" lvl="8"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bg>
      <p:bgPr>
        <a:solidFill>
          <a:schemeClr val="lt1"/>
        </a:solidFill>
        <a:effectLst/>
      </p:bgPr>
    </p:bg>
    <p:spTree>
      <p:nvGrpSpPr>
        <p:cNvPr id="1" name="Shape 228"/>
        <p:cNvGrpSpPr/>
        <p:nvPr/>
      </p:nvGrpSpPr>
      <p:grpSpPr>
        <a:xfrm>
          <a:off x="0" y="0"/>
          <a:ext cx="0" cy="0"/>
          <a:chOff x="0" y="0"/>
          <a:chExt cx="0" cy="0"/>
        </a:xfrm>
      </p:grpSpPr>
      <p:sp>
        <p:nvSpPr>
          <p:cNvPr id="229" name="Google Shape;229;p35"/>
          <p:cNvSpPr txBox="1">
            <a:spLocks noGrp="1"/>
          </p:cNvSpPr>
          <p:nvPr>
            <p:ph type="title"/>
          </p:nvPr>
        </p:nvSpPr>
        <p:spPr>
          <a:xfrm>
            <a:off x="3493677" y="3258268"/>
            <a:ext cx="3704400" cy="604200"/>
          </a:xfrm>
          <a:prstGeom prst="rect">
            <a:avLst/>
          </a:prstGeom>
          <a:noFill/>
          <a:ln>
            <a:noFill/>
          </a:ln>
        </p:spPr>
        <p:txBody>
          <a:bodyPr spcFirstLastPara="1" wrap="square" lIns="0" tIns="0" rIns="0" bIns="0" anchor="t" anchorCtr="0">
            <a:spAutoFit/>
          </a:bodyPr>
          <a:lstStyle>
            <a:lvl1pPr lvl="0" algn="l" rtl="0">
              <a:lnSpc>
                <a:spcPct val="100000"/>
              </a:lnSpc>
              <a:spcBef>
                <a:spcPts val="0"/>
              </a:spcBef>
              <a:spcAft>
                <a:spcPts val="0"/>
              </a:spcAft>
              <a:buSzPts val="3600"/>
              <a:buNone/>
              <a:defRPr sz="3800" b="1" i="0">
                <a:solidFill>
                  <a:srgbClr val="169CAE"/>
                </a:solidFill>
                <a:latin typeface="Caveat"/>
                <a:ea typeface="Caveat"/>
                <a:cs typeface="Caveat"/>
                <a:sym typeface="Caveat"/>
              </a:defRPr>
            </a:lvl1pPr>
            <a:lvl2pPr lvl="1" algn="l" rtl="0">
              <a:lnSpc>
                <a:spcPct val="100000"/>
              </a:lnSpc>
              <a:spcBef>
                <a:spcPts val="0"/>
              </a:spcBef>
              <a:spcAft>
                <a:spcPts val="0"/>
              </a:spcAft>
              <a:buSzPts val="3600"/>
              <a:buNone/>
              <a:defRPr/>
            </a:lvl2pPr>
            <a:lvl3pPr lvl="2" algn="l" rtl="0">
              <a:lnSpc>
                <a:spcPct val="100000"/>
              </a:lnSpc>
              <a:spcBef>
                <a:spcPts val="0"/>
              </a:spcBef>
              <a:spcAft>
                <a:spcPts val="0"/>
              </a:spcAft>
              <a:buSzPts val="3600"/>
              <a:buNone/>
              <a:defRPr/>
            </a:lvl3pPr>
            <a:lvl4pPr lvl="3" algn="l" rtl="0">
              <a:lnSpc>
                <a:spcPct val="100000"/>
              </a:lnSpc>
              <a:spcBef>
                <a:spcPts val="0"/>
              </a:spcBef>
              <a:spcAft>
                <a:spcPts val="0"/>
              </a:spcAft>
              <a:buSzPts val="3600"/>
              <a:buNone/>
              <a:defRPr/>
            </a:lvl4pPr>
            <a:lvl5pPr lvl="4" algn="l" rtl="0">
              <a:lnSpc>
                <a:spcPct val="100000"/>
              </a:lnSpc>
              <a:spcBef>
                <a:spcPts val="0"/>
              </a:spcBef>
              <a:spcAft>
                <a:spcPts val="0"/>
              </a:spcAft>
              <a:buSzPts val="3600"/>
              <a:buNone/>
              <a:defRPr/>
            </a:lvl5pPr>
            <a:lvl6pPr lvl="5" algn="l" rtl="0">
              <a:lnSpc>
                <a:spcPct val="100000"/>
              </a:lnSpc>
              <a:spcBef>
                <a:spcPts val="0"/>
              </a:spcBef>
              <a:spcAft>
                <a:spcPts val="0"/>
              </a:spcAft>
              <a:buSzPts val="3600"/>
              <a:buNone/>
              <a:defRPr/>
            </a:lvl6pPr>
            <a:lvl7pPr lvl="6" algn="l" rtl="0">
              <a:lnSpc>
                <a:spcPct val="100000"/>
              </a:lnSpc>
              <a:spcBef>
                <a:spcPts val="0"/>
              </a:spcBef>
              <a:spcAft>
                <a:spcPts val="0"/>
              </a:spcAft>
              <a:buSzPts val="3600"/>
              <a:buNone/>
              <a:defRPr/>
            </a:lvl7pPr>
            <a:lvl8pPr lvl="7" algn="l" rtl="0">
              <a:lnSpc>
                <a:spcPct val="100000"/>
              </a:lnSpc>
              <a:spcBef>
                <a:spcPts val="0"/>
              </a:spcBef>
              <a:spcAft>
                <a:spcPts val="0"/>
              </a:spcAft>
              <a:buSzPts val="3600"/>
              <a:buNone/>
              <a:defRPr/>
            </a:lvl8pPr>
            <a:lvl9pPr lvl="8" algn="l" rtl="0">
              <a:lnSpc>
                <a:spcPct val="100000"/>
              </a:lnSpc>
              <a:spcBef>
                <a:spcPts val="0"/>
              </a:spcBef>
              <a:spcAft>
                <a:spcPts val="0"/>
              </a:spcAft>
              <a:buSzPts val="3600"/>
              <a:buNone/>
              <a:defRPr/>
            </a:lvl9pPr>
          </a:lstStyle>
          <a:p>
            <a:endParaRPr/>
          </a:p>
        </p:txBody>
      </p:sp>
      <p:sp>
        <p:nvSpPr>
          <p:cNvPr id="230" name="Google Shape;230;p35"/>
          <p:cNvSpPr txBox="1">
            <a:spLocks noGrp="1"/>
          </p:cNvSpPr>
          <p:nvPr>
            <p:ph type="body" idx="1"/>
          </p:nvPr>
        </p:nvSpPr>
        <p:spPr>
          <a:xfrm>
            <a:off x="534600" y="1738800"/>
            <a:ext cx="9622800" cy="4989600"/>
          </a:xfrm>
          <a:prstGeom prst="rect">
            <a:avLst/>
          </a:prstGeom>
          <a:noFill/>
          <a:ln>
            <a:noFill/>
          </a:ln>
        </p:spPr>
        <p:txBody>
          <a:bodyPr spcFirstLastPara="1" wrap="square" lIns="0" tIns="0" rIns="0" bIns="0" anchor="t" anchorCtr="0">
            <a:spAutoFit/>
          </a:bodyPr>
          <a:lstStyle>
            <a:lvl1pPr marL="457200" lvl="0" indent="-228600" algn="l" rtl="0">
              <a:lnSpc>
                <a:spcPct val="115000"/>
              </a:lnSpc>
              <a:spcBef>
                <a:spcPts val="0"/>
              </a:spcBef>
              <a:spcAft>
                <a:spcPts val="0"/>
              </a:spcAft>
              <a:buSzPts val="2300"/>
              <a:buNone/>
              <a:defRPr/>
            </a:lvl1pPr>
            <a:lvl2pPr marL="914400" lvl="1" indent="-228600" algn="l" rtl="0">
              <a:lnSpc>
                <a:spcPct val="115000"/>
              </a:lnSpc>
              <a:spcBef>
                <a:spcPts val="1500"/>
              </a:spcBef>
              <a:spcAft>
                <a:spcPts val="0"/>
              </a:spcAft>
              <a:buSzPts val="1800"/>
              <a:buNone/>
              <a:defRPr/>
            </a:lvl2pPr>
            <a:lvl3pPr marL="1371600" lvl="2" indent="-228600" algn="l" rtl="0">
              <a:lnSpc>
                <a:spcPct val="115000"/>
              </a:lnSpc>
              <a:spcBef>
                <a:spcPts val="1500"/>
              </a:spcBef>
              <a:spcAft>
                <a:spcPts val="0"/>
              </a:spcAft>
              <a:buSzPts val="1800"/>
              <a:buNone/>
              <a:defRPr/>
            </a:lvl3pPr>
            <a:lvl4pPr marL="1828800" lvl="3" indent="-228600" algn="l" rtl="0">
              <a:lnSpc>
                <a:spcPct val="115000"/>
              </a:lnSpc>
              <a:spcBef>
                <a:spcPts val="1500"/>
              </a:spcBef>
              <a:spcAft>
                <a:spcPts val="0"/>
              </a:spcAft>
              <a:buSzPts val="1800"/>
              <a:buNone/>
              <a:defRPr/>
            </a:lvl4pPr>
            <a:lvl5pPr marL="2286000" lvl="4" indent="-228600" algn="l" rtl="0">
              <a:lnSpc>
                <a:spcPct val="115000"/>
              </a:lnSpc>
              <a:spcBef>
                <a:spcPts val="1500"/>
              </a:spcBef>
              <a:spcAft>
                <a:spcPts val="0"/>
              </a:spcAft>
              <a:buSzPts val="1800"/>
              <a:buNone/>
              <a:defRPr/>
            </a:lvl5pPr>
            <a:lvl6pPr marL="2743200" lvl="5" indent="-228600" algn="l" rtl="0">
              <a:lnSpc>
                <a:spcPct val="115000"/>
              </a:lnSpc>
              <a:spcBef>
                <a:spcPts val="1500"/>
              </a:spcBef>
              <a:spcAft>
                <a:spcPts val="0"/>
              </a:spcAft>
              <a:buSzPts val="1800"/>
              <a:buNone/>
              <a:defRPr/>
            </a:lvl6pPr>
            <a:lvl7pPr marL="3200400" lvl="6" indent="-228600" algn="l" rtl="0">
              <a:lnSpc>
                <a:spcPct val="115000"/>
              </a:lnSpc>
              <a:spcBef>
                <a:spcPts val="1500"/>
              </a:spcBef>
              <a:spcAft>
                <a:spcPts val="0"/>
              </a:spcAft>
              <a:buSzPts val="1800"/>
              <a:buNone/>
              <a:defRPr/>
            </a:lvl7pPr>
            <a:lvl8pPr marL="3657600" lvl="7" indent="-228600" algn="l" rtl="0">
              <a:lnSpc>
                <a:spcPct val="115000"/>
              </a:lnSpc>
              <a:spcBef>
                <a:spcPts val="1500"/>
              </a:spcBef>
              <a:spcAft>
                <a:spcPts val="0"/>
              </a:spcAft>
              <a:buSzPts val="1800"/>
              <a:buNone/>
              <a:defRPr/>
            </a:lvl8pPr>
            <a:lvl9pPr marL="4114800" lvl="8" indent="-228600" algn="l" rtl="0">
              <a:lnSpc>
                <a:spcPct val="115000"/>
              </a:lnSpc>
              <a:spcBef>
                <a:spcPts val="1500"/>
              </a:spcBef>
              <a:spcAft>
                <a:spcPts val="1500"/>
              </a:spcAft>
              <a:buSzPts val="1800"/>
              <a:buNone/>
              <a:defRPr/>
            </a:lvl9pPr>
          </a:lstStyle>
          <a:p>
            <a:endParaRPr/>
          </a:p>
        </p:txBody>
      </p:sp>
      <p:sp>
        <p:nvSpPr>
          <p:cNvPr id="231" name="Google Shape;231;p35"/>
          <p:cNvSpPr txBox="1"/>
          <p:nvPr/>
        </p:nvSpPr>
        <p:spPr>
          <a:xfrm>
            <a:off x="214100" y="7153391"/>
            <a:ext cx="17988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0" i="0" u="none" strike="noStrike" cap="none">
                <a:solidFill>
                  <a:srgbClr val="0097A7"/>
                </a:solidFill>
                <a:latin typeface="Lato"/>
                <a:ea typeface="Lato"/>
                <a:cs typeface="Lato"/>
                <a:sym typeface="Lato"/>
              </a:rPr>
              <a:t>© Kapow Primary 2022</a:t>
            </a:r>
            <a:endParaRPr sz="1000" b="0" i="0" u="none" strike="noStrike" cap="none">
              <a:solidFill>
                <a:srgbClr val="0097A7"/>
              </a:solidFill>
              <a:latin typeface="Lato"/>
              <a:ea typeface="Lato"/>
              <a:cs typeface="Lato"/>
              <a:sym typeface="Lato"/>
            </a:endParaRPr>
          </a:p>
        </p:txBody>
      </p:sp>
      <p:sp>
        <p:nvSpPr>
          <p:cNvPr id="232" name="Google Shape;232;p35"/>
          <p:cNvSpPr txBox="1"/>
          <p:nvPr/>
        </p:nvSpPr>
        <p:spPr>
          <a:xfrm>
            <a:off x="8679050" y="7153391"/>
            <a:ext cx="1798800" cy="3387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GB" sz="1000" b="0" i="0" u="none" strike="noStrike" cap="none">
                <a:solidFill>
                  <a:srgbClr val="0097A7"/>
                </a:solidFill>
                <a:latin typeface="Lato"/>
                <a:ea typeface="Lato"/>
                <a:cs typeface="Lato"/>
                <a:sym typeface="Lato"/>
              </a:rPr>
              <a:t>www.kapowprimary.com</a:t>
            </a:r>
            <a:endParaRPr sz="1000" b="0" i="0" u="none" strike="noStrike" cap="none">
              <a:solidFill>
                <a:srgbClr val="0097A7"/>
              </a:solidFill>
              <a:latin typeface="Lato"/>
              <a:ea typeface="Lato"/>
              <a:cs typeface="Lato"/>
              <a:sym typeface="Lato"/>
            </a:endParaRPr>
          </a:p>
        </p:txBody>
      </p:sp>
      <p:sp>
        <p:nvSpPr>
          <p:cNvPr id="233" name="Google Shape;233;p35"/>
          <p:cNvSpPr txBox="1">
            <a:spLocks noGrp="1"/>
          </p:cNvSpPr>
          <p:nvPr>
            <p:ph type="sldNum" idx="12"/>
          </p:nvPr>
        </p:nvSpPr>
        <p:spPr>
          <a:xfrm>
            <a:off x="10287272" y="7124472"/>
            <a:ext cx="403800" cy="435600"/>
          </a:xfrm>
          <a:prstGeom prst="rect">
            <a:avLst/>
          </a:prstGeom>
          <a:noFill/>
          <a:ln>
            <a:noFill/>
          </a:ln>
        </p:spPr>
        <p:txBody>
          <a:bodyPr spcFirstLastPara="1" wrap="square" lIns="104875" tIns="104875" rIns="104875" bIns="104875" anchor="ctr" anchorCtr="0">
            <a:noAutofit/>
          </a:bodyPr>
          <a:lstStyle>
            <a:lvl1pPr marL="0" marR="0" lvl="0" indent="0" algn="ctr" rtl="0">
              <a:lnSpc>
                <a:spcPct val="100000"/>
              </a:lnSpc>
              <a:spcBef>
                <a:spcPts val="0"/>
              </a:spcBef>
              <a:spcAft>
                <a:spcPts val="0"/>
              </a:spcAft>
              <a:buClr>
                <a:srgbClr val="000000"/>
              </a:buClr>
              <a:buSzPts val="1100"/>
              <a:buFont typeface="Arial"/>
              <a:buNone/>
              <a:defRPr sz="1200" b="1" i="0" u="none" strike="noStrike" cap="none">
                <a:solidFill>
                  <a:srgbClr val="0097A7"/>
                </a:solidFill>
                <a:latin typeface="Lato"/>
                <a:ea typeface="Lato"/>
                <a:cs typeface="Lato"/>
                <a:sym typeface="Lato"/>
              </a:defRPr>
            </a:lvl1pPr>
            <a:lvl2pPr marL="0" marR="0" lvl="1" indent="0" algn="ctr" rtl="0">
              <a:lnSpc>
                <a:spcPct val="100000"/>
              </a:lnSpc>
              <a:spcBef>
                <a:spcPts val="0"/>
              </a:spcBef>
              <a:spcAft>
                <a:spcPts val="0"/>
              </a:spcAft>
              <a:buClr>
                <a:srgbClr val="000000"/>
              </a:buClr>
              <a:buSzPts val="1100"/>
              <a:buFont typeface="Arial"/>
              <a:buNone/>
              <a:defRPr sz="1200" b="1" i="0" u="none" strike="noStrike" cap="none">
                <a:solidFill>
                  <a:srgbClr val="0097A7"/>
                </a:solidFill>
                <a:latin typeface="Lato"/>
                <a:ea typeface="Lato"/>
                <a:cs typeface="Lato"/>
                <a:sym typeface="Lato"/>
              </a:defRPr>
            </a:lvl2pPr>
            <a:lvl3pPr marL="0" marR="0" lvl="2" indent="0" algn="ctr" rtl="0">
              <a:lnSpc>
                <a:spcPct val="100000"/>
              </a:lnSpc>
              <a:spcBef>
                <a:spcPts val="0"/>
              </a:spcBef>
              <a:spcAft>
                <a:spcPts val="0"/>
              </a:spcAft>
              <a:buClr>
                <a:srgbClr val="000000"/>
              </a:buClr>
              <a:buSzPts val="1100"/>
              <a:buFont typeface="Arial"/>
              <a:buNone/>
              <a:defRPr sz="1200" b="1" i="0" u="none" strike="noStrike" cap="none">
                <a:solidFill>
                  <a:srgbClr val="0097A7"/>
                </a:solidFill>
                <a:latin typeface="Lato"/>
                <a:ea typeface="Lato"/>
                <a:cs typeface="Lato"/>
                <a:sym typeface="Lato"/>
              </a:defRPr>
            </a:lvl3pPr>
            <a:lvl4pPr marL="0" marR="0" lvl="3" indent="0" algn="ctr" rtl="0">
              <a:lnSpc>
                <a:spcPct val="100000"/>
              </a:lnSpc>
              <a:spcBef>
                <a:spcPts val="0"/>
              </a:spcBef>
              <a:spcAft>
                <a:spcPts val="0"/>
              </a:spcAft>
              <a:buClr>
                <a:srgbClr val="000000"/>
              </a:buClr>
              <a:buSzPts val="1100"/>
              <a:buFont typeface="Arial"/>
              <a:buNone/>
              <a:defRPr sz="1200" b="1" i="0" u="none" strike="noStrike" cap="none">
                <a:solidFill>
                  <a:srgbClr val="0097A7"/>
                </a:solidFill>
                <a:latin typeface="Lato"/>
                <a:ea typeface="Lato"/>
                <a:cs typeface="Lato"/>
                <a:sym typeface="Lato"/>
              </a:defRPr>
            </a:lvl4pPr>
            <a:lvl5pPr marL="0" marR="0" lvl="4" indent="0" algn="ctr" rtl="0">
              <a:lnSpc>
                <a:spcPct val="100000"/>
              </a:lnSpc>
              <a:spcBef>
                <a:spcPts val="0"/>
              </a:spcBef>
              <a:spcAft>
                <a:spcPts val="0"/>
              </a:spcAft>
              <a:buClr>
                <a:srgbClr val="000000"/>
              </a:buClr>
              <a:buSzPts val="1100"/>
              <a:buFont typeface="Arial"/>
              <a:buNone/>
              <a:defRPr sz="1200" b="1" i="0" u="none" strike="noStrike" cap="none">
                <a:solidFill>
                  <a:srgbClr val="0097A7"/>
                </a:solidFill>
                <a:latin typeface="Lato"/>
                <a:ea typeface="Lato"/>
                <a:cs typeface="Lato"/>
                <a:sym typeface="Lato"/>
              </a:defRPr>
            </a:lvl5pPr>
            <a:lvl6pPr marL="0" marR="0" lvl="5" indent="0" algn="ctr" rtl="0">
              <a:lnSpc>
                <a:spcPct val="100000"/>
              </a:lnSpc>
              <a:spcBef>
                <a:spcPts val="0"/>
              </a:spcBef>
              <a:spcAft>
                <a:spcPts val="0"/>
              </a:spcAft>
              <a:buClr>
                <a:srgbClr val="000000"/>
              </a:buClr>
              <a:buSzPts val="1100"/>
              <a:buFont typeface="Arial"/>
              <a:buNone/>
              <a:defRPr sz="1200" b="1" i="0" u="none" strike="noStrike" cap="none">
                <a:solidFill>
                  <a:srgbClr val="0097A7"/>
                </a:solidFill>
                <a:latin typeface="Lato"/>
                <a:ea typeface="Lato"/>
                <a:cs typeface="Lato"/>
                <a:sym typeface="Lato"/>
              </a:defRPr>
            </a:lvl6pPr>
            <a:lvl7pPr marL="0" marR="0" lvl="6" indent="0" algn="ctr" rtl="0">
              <a:lnSpc>
                <a:spcPct val="100000"/>
              </a:lnSpc>
              <a:spcBef>
                <a:spcPts val="0"/>
              </a:spcBef>
              <a:spcAft>
                <a:spcPts val="0"/>
              </a:spcAft>
              <a:buClr>
                <a:srgbClr val="000000"/>
              </a:buClr>
              <a:buSzPts val="1100"/>
              <a:buFont typeface="Arial"/>
              <a:buNone/>
              <a:defRPr sz="1200" b="1" i="0" u="none" strike="noStrike" cap="none">
                <a:solidFill>
                  <a:srgbClr val="0097A7"/>
                </a:solidFill>
                <a:latin typeface="Lato"/>
                <a:ea typeface="Lato"/>
                <a:cs typeface="Lato"/>
                <a:sym typeface="Lato"/>
              </a:defRPr>
            </a:lvl7pPr>
            <a:lvl8pPr marL="0" marR="0" lvl="7" indent="0" algn="ctr" rtl="0">
              <a:lnSpc>
                <a:spcPct val="100000"/>
              </a:lnSpc>
              <a:spcBef>
                <a:spcPts val="0"/>
              </a:spcBef>
              <a:spcAft>
                <a:spcPts val="0"/>
              </a:spcAft>
              <a:buClr>
                <a:srgbClr val="000000"/>
              </a:buClr>
              <a:buSzPts val="1100"/>
              <a:buFont typeface="Arial"/>
              <a:buNone/>
              <a:defRPr sz="1200" b="1" i="0" u="none" strike="noStrike" cap="none">
                <a:solidFill>
                  <a:srgbClr val="0097A7"/>
                </a:solidFill>
                <a:latin typeface="Lato"/>
                <a:ea typeface="Lato"/>
                <a:cs typeface="Lato"/>
                <a:sym typeface="Lato"/>
              </a:defRPr>
            </a:lvl8pPr>
            <a:lvl9pPr marL="0" marR="0" lvl="8" indent="0" algn="ctr" rtl="0">
              <a:lnSpc>
                <a:spcPct val="100000"/>
              </a:lnSpc>
              <a:spcBef>
                <a:spcPts val="0"/>
              </a:spcBef>
              <a:spcAft>
                <a:spcPts val="0"/>
              </a:spcAft>
              <a:buClr>
                <a:srgbClr val="000000"/>
              </a:buClr>
              <a:buSzPts val="1100"/>
              <a:buFont typeface="Arial"/>
              <a:buNone/>
              <a:defRPr sz="1200" b="1" i="0" u="none" strike="noStrike" cap="none">
                <a:solidFill>
                  <a:srgbClr val="0097A7"/>
                </a:solidFill>
                <a:latin typeface="Lato"/>
                <a:ea typeface="Lato"/>
                <a:cs typeface="Lato"/>
                <a:sym typeface="Lato"/>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ong-term plan cover Condensed">
  <p:cSld name="TITLE_1_1_1_2_1_2">
    <p:spTree>
      <p:nvGrpSpPr>
        <p:cNvPr id="1" name="Shape 32"/>
        <p:cNvGrpSpPr/>
        <p:nvPr/>
      </p:nvGrpSpPr>
      <p:grpSpPr>
        <a:xfrm>
          <a:off x="0" y="0"/>
          <a:ext cx="0" cy="0"/>
          <a:chOff x="0" y="0"/>
          <a:chExt cx="0" cy="0"/>
        </a:xfrm>
      </p:grpSpPr>
      <p:sp>
        <p:nvSpPr>
          <p:cNvPr id="33" name="Google Shape;33;p5"/>
          <p:cNvSpPr/>
          <p:nvPr/>
        </p:nvSpPr>
        <p:spPr>
          <a:xfrm>
            <a:off x="264000" y="243950"/>
            <a:ext cx="10164000" cy="6787800"/>
          </a:xfrm>
          <a:prstGeom prst="rect">
            <a:avLst/>
          </a:prstGeom>
          <a:solidFill>
            <a:srgbClr val="4EB5C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5"/>
          <p:cNvSpPr/>
          <p:nvPr/>
        </p:nvSpPr>
        <p:spPr>
          <a:xfrm>
            <a:off x="6063000" y="2800260"/>
            <a:ext cx="1798800" cy="1683000"/>
          </a:xfrm>
          <a:prstGeom prst="homePlate">
            <a:avLst>
              <a:gd name="adj" fmla="val 27776"/>
            </a:avLst>
          </a:pr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5"/>
          <p:cNvSpPr/>
          <p:nvPr/>
        </p:nvSpPr>
        <p:spPr>
          <a:xfrm>
            <a:off x="6063000" y="999022"/>
            <a:ext cx="1798800" cy="1683000"/>
          </a:xfrm>
          <a:prstGeom prst="homePlate">
            <a:avLst>
              <a:gd name="adj" fmla="val 27776"/>
            </a:avLst>
          </a:pr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5"/>
          <p:cNvSpPr/>
          <p:nvPr/>
        </p:nvSpPr>
        <p:spPr>
          <a:xfrm>
            <a:off x="264000" y="920750"/>
            <a:ext cx="5841300" cy="54342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5"/>
          <p:cNvSpPr txBox="1">
            <a:spLocks noGrp="1"/>
          </p:cNvSpPr>
          <p:nvPr>
            <p:ph type="subTitle" idx="1"/>
          </p:nvPr>
        </p:nvSpPr>
        <p:spPr>
          <a:xfrm>
            <a:off x="442350" y="2904650"/>
            <a:ext cx="5484600" cy="530700"/>
          </a:xfrm>
          <a:prstGeom prst="rect">
            <a:avLst/>
          </a:prstGeom>
          <a:noFill/>
          <a:ln>
            <a:noFill/>
          </a:ln>
        </p:spPr>
        <p:txBody>
          <a:bodyPr spcFirstLastPara="1" wrap="square" lIns="116050" tIns="116050" rIns="116050" bIns="116050" anchor="ctr" anchorCtr="0">
            <a:normAutofit/>
          </a:bodyPr>
          <a:lstStyle>
            <a:lvl1pPr lvl="0" algn="l">
              <a:lnSpc>
                <a:spcPct val="115000"/>
              </a:lnSpc>
              <a:spcBef>
                <a:spcPts val="0"/>
              </a:spcBef>
              <a:spcAft>
                <a:spcPts val="0"/>
              </a:spcAft>
              <a:buClr>
                <a:schemeClr val="dk1"/>
              </a:buClr>
              <a:buSzPts val="1700"/>
              <a:buNone/>
              <a:defRPr sz="1700" b="1">
                <a:solidFill>
                  <a:schemeClr val="dk1"/>
                </a:solidFill>
              </a:defRPr>
            </a:lvl1pPr>
            <a:lvl2pPr lvl="1" algn="l">
              <a:lnSpc>
                <a:spcPct val="115000"/>
              </a:lnSpc>
              <a:spcBef>
                <a:spcPts val="0"/>
              </a:spcBef>
              <a:spcAft>
                <a:spcPts val="0"/>
              </a:spcAft>
              <a:buClr>
                <a:schemeClr val="dk1"/>
              </a:buClr>
              <a:buSzPts val="1500"/>
              <a:buNone/>
              <a:defRPr sz="1500" b="1">
                <a:solidFill>
                  <a:schemeClr val="dk1"/>
                </a:solidFill>
              </a:defRPr>
            </a:lvl2pPr>
            <a:lvl3pPr lvl="2" algn="l">
              <a:lnSpc>
                <a:spcPct val="115000"/>
              </a:lnSpc>
              <a:spcBef>
                <a:spcPts val="0"/>
              </a:spcBef>
              <a:spcAft>
                <a:spcPts val="0"/>
              </a:spcAft>
              <a:buClr>
                <a:schemeClr val="dk1"/>
              </a:buClr>
              <a:buSzPts val="1500"/>
              <a:buNone/>
              <a:defRPr sz="1500" b="1">
                <a:solidFill>
                  <a:schemeClr val="dk1"/>
                </a:solidFill>
              </a:defRPr>
            </a:lvl3pPr>
            <a:lvl4pPr lvl="3" algn="l">
              <a:lnSpc>
                <a:spcPct val="115000"/>
              </a:lnSpc>
              <a:spcBef>
                <a:spcPts val="0"/>
              </a:spcBef>
              <a:spcAft>
                <a:spcPts val="0"/>
              </a:spcAft>
              <a:buClr>
                <a:schemeClr val="dk1"/>
              </a:buClr>
              <a:buSzPts val="1500"/>
              <a:buNone/>
              <a:defRPr sz="1500" b="1">
                <a:solidFill>
                  <a:schemeClr val="dk1"/>
                </a:solidFill>
              </a:defRPr>
            </a:lvl4pPr>
            <a:lvl5pPr lvl="4" algn="l">
              <a:lnSpc>
                <a:spcPct val="115000"/>
              </a:lnSpc>
              <a:spcBef>
                <a:spcPts val="0"/>
              </a:spcBef>
              <a:spcAft>
                <a:spcPts val="0"/>
              </a:spcAft>
              <a:buClr>
                <a:schemeClr val="dk1"/>
              </a:buClr>
              <a:buSzPts val="1500"/>
              <a:buNone/>
              <a:defRPr sz="1500" b="1">
                <a:solidFill>
                  <a:schemeClr val="dk1"/>
                </a:solidFill>
              </a:defRPr>
            </a:lvl5pPr>
            <a:lvl6pPr lvl="5" algn="l">
              <a:lnSpc>
                <a:spcPct val="115000"/>
              </a:lnSpc>
              <a:spcBef>
                <a:spcPts val="0"/>
              </a:spcBef>
              <a:spcAft>
                <a:spcPts val="0"/>
              </a:spcAft>
              <a:buClr>
                <a:schemeClr val="dk1"/>
              </a:buClr>
              <a:buSzPts val="1500"/>
              <a:buNone/>
              <a:defRPr sz="1500" b="1">
                <a:solidFill>
                  <a:schemeClr val="dk1"/>
                </a:solidFill>
              </a:defRPr>
            </a:lvl6pPr>
            <a:lvl7pPr lvl="6" algn="l">
              <a:lnSpc>
                <a:spcPct val="115000"/>
              </a:lnSpc>
              <a:spcBef>
                <a:spcPts val="0"/>
              </a:spcBef>
              <a:spcAft>
                <a:spcPts val="0"/>
              </a:spcAft>
              <a:buClr>
                <a:schemeClr val="dk1"/>
              </a:buClr>
              <a:buSzPts val="1500"/>
              <a:buNone/>
              <a:defRPr sz="1500" b="1">
                <a:solidFill>
                  <a:schemeClr val="dk1"/>
                </a:solidFill>
              </a:defRPr>
            </a:lvl7pPr>
            <a:lvl8pPr lvl="7" algn="l">
              <a:lnSpc>
                <a:spcPct val="115000"/>
              </a:lnSpc>
              <a:spcBef>
                <a:spcPts val="0"/>
              </a:spcBef>
              <a:spcAft>
                <a:spcPts val="0"/>
              </a:spcAft>
              <a:buClr>
                <a:schemeClr val="dk1"/>
              </a:buClr>
              <a:buSzPts val="1500"/>
              <a:buNone/>
              <a:defRPr sz="1500" b="1">
                <a:solidFill>
                  <a:schemeClr val="dk1"/>
                </a:solidFill>
              </a:defRPr>
            </a:lvl8pPr>
            <a:lvl9pPr lvl="8" algn="l">
              <a:lnSpc>
                <a:spcPct val="115000"/>
              </a:lnSpc>
              <a:spcBef>
                <a:spcPts val="0"/>
              </a:spcBef>
              <a:spcAft>
                <a:spcPts val="0"/>
              </a:spcAft>
              <a:buClr>
                <a:schemeClr val="dk1"/>
              </a:buClr>
              <a:buSzPts val="1500"/>
              <a:buNone/>
              <a:defRPr sz="1500" b="1">
                <a:solidFill>
                  <a:schemeClr val="dk1"/>
                </a:solidFill>
              </a:defRPr>
            </a:lvl9pPr>
          </a:lstStyle>
          <a:p>
            <a:endParaRPr/>
          </a:p>
        </p:txBody>
      </p:sp>
      <p:sp>
        <p:nvSpPr>
          <p:cNvPr id="38" name="Google Shape;38;p5"/>
          <p:cNvSpPr txBox="1">
            <a:spLocks noGrp="1"/>
          </p:cNvSpPr>
          <p:nvPr>
            <p:ph type="ctrTitle"/>
          </p:nvPr>
        </p:nvSpPr>
        <p:spPr>
          <a:xfrm>
            <a:off x="442350" y="1122725"/>
            <a:ext cx="5484600" cy="1758000"/>
          </a:xfrm>
          <a:prstGeom prst="rect">
            <a:avLst/>
          </a:prstGeom>
          <a:noFill/>
          <a:ln>
            <a:noFill/>
          </a:ln>
        </p:spPr>
        <p:txBody>
          <a:bodyPr spcFirstLastPara="1" wrap="square" lIns="116050" tIns="116050" rIns="116050" bIns="116050" anchor="ctr" anchorCtr="0">
            <a:normAutofit/>
          </a:bodyPr>
          <a:lstStyle>
            <a:lvl1pPr lvl="0" algn="ctr">
              <a:lnSpc>
                <a:spcPct val="100000"/>
              </a:lnSpc>
              <a:spcBef>
                <a:spcPts val="0"/>
              </a:spcBef>
              <a:spcAft>
                <a:spcPts val="0"/>
              </a:spcAft>
              <a:buClr>
                <a:schemeClr val="accent5"/>
              </a:buClr>
              <a:buSzPts val="5000"/>
              <a:buNone/>
              <a:defRPr sz="5000">
                <a:solidFill>
                  <a:schemeClr val="accent5"/>
                </a:solidFill>
              </a:defRPr>
            </a:lvl1pPr>
            <a:lvl2pPr lvl="1" algn="ctr">
              <a:lnSpc>
                <a:spcPct val="100000"/>
              </a:lnSpc>
              <a:spcBef>
                <a:spcPts val="0"/>
              </a:spcBef>
              <a:spcAft>
                <a:spcPts val="0"/>
              </a:spcAft>
              <a:buClr>
                <a:srgbClr val="1789FC"/>
              </a:buClr>
              <a:buSzPts val="3000"/>
              <a:buNone/>
              <a:defRPr sz="3000">
                <a:solidFill>
                  <a:srgbClr val="1789FC"/>
                </a:solidFill>
              </a:defRPr>
            </a:lvl2pPr>
            <a:lvl3pPr lvl="2" algn="ctr">
              <a:lnSpc>
                <a:spcPct val="100000"/>
              </a:lnSpc>
              <a:spcBef>
                <a:spcPts val="0"/>
              </a:spcBef>
              <a:spcAft>
                <a:spcPts val="0"/>
              </a:spcAft>
              <a:buClr>
                <a:srgbClr val="1789FC"/>
              </a:buClr>
              <a:buSzPts val="3000"/>
              <a:buNone/>
              <a:defRPr sz="3000">
                <a:solidFill>
                  <a:srgbClr val="1789FC"/>
                </a:solidFill>
              </a:defRPr>
            </a:lvl3pPr>
            <a:lvl4pPr lvl="3" algn="ctr">
              <a:lnSpc>
                <a:spcPct val="100000"/>
              </a:lnSpc>
              <a:spcBef>
                <a:spcPts val="0"/>
              </a:spcBef>
              <a:spcAft>
                <a:spcPts val="0"/>
              </a:spcAft>
              <a:buClr>
                <a:srgbClr val="1789FC"/>
              </a:buClr>
              <a:buSzPts val="3000"/>
              <a:buNone/>
              <a:defRPr sz="3000">
                <a:solidFill>
                  <a:srgbClr val="1789FC"/>
                </a:solidFill>
              </a:defRPr>
            </a:lvl4pPr>
            <a:lvl5pPr lvl="4" algn="ctr">
              <a:lnSpc>
                <a:spcPct val="100000"/>
              </a:lnSpc>
              <a:spcBef>
                <a:spcPts val="0"/>
              </a:spcBef>
              <a:spcAft>
                <a:spcPts val="0"/>
              </a:spcAft>
              <a:buClr>
                <a:srgbClr val="1789FC"/>
              </a:buClr>
              <a:buSzPts val="3000"/>
              <a:buNone/>
              <a:defRPr sz="3000">
                <a:solidFill>
                  <a:srgbClr val="1789FC"/>
                </a:solidFill>
              </a:defRPr>
            </a:lvl5pPr>
            <a:lvl6pPr lvl="5" algn="ctr">
              <a:lnSpc>
                <a:spcPct val="100000"/>
              </a:lnSpc>
              <a:spcBef>
                <a:spcPts val="0"/>
              </a:spcBef>
              <a:spcAft>
                <a:spcPts val="0"/>
              </a:spcAft>
              <a:buClr>
                <a:srgbClr val="1789FC"/>
              </a:buClr>
              <a:buSzPts val="3000"/>
              <a:buNone/>
              <a:defRPr sz="3000">
                <a:solidFill>
                  <a:srgbClr val="1789FC"/>
                </a:solidFill>
              </a:defRPr>
            </a:lvl6pPr>
            <a:lvl7pPr lvl="6" algn="ctr">
              <a:lnSpc>
                <a:spcPct val="100000"/>
              </a:lnSpc>
              <a:spcBef>
                <a:spcPts val="0"/>
              </a:spcBef>
              <a:spcAft>
                <a:spcPts val="0"/>
              </a:spcAft>
              <a:buClr>
                <a:srgbClr val="1789FC"/>
              </a:buClr>
              <a:buSzPts val="3000"/>
              <a:buNone/>
              <a:defRPr sz="3000">
                <a:solidFill>
                  <a:srgbClr val="1789FC"/>
                </a:solidFill>
              </a:defRPr>
            </a:lvl7pPr>
            <a:lvl8pPr lvl="7" algn="ctr">
              <a:lnSpc>
                <a:spcPct val="100000"/>
              </a:lnSpc>
              <a:spcBef>
                <a:spcPts val="0"/>
              </a:spcBef>
              <a:spcAft>
                <a:spcPts val="0"/>
              </a:spcAft>
              <a:buClr>
                <a:srgbClr val="1789FC"/>
              </a:buClr>
              <a:buSzPts val="3000"/>
              <a:buNone/>
              <a:defRPr sz="3000">
                <a:solidFill>
                  <a:srgbClr val="1789FC"/>
                </a:solidFill>
              </a:defRPr>
            </a:lvl8pPr>
            <a:lvl9pPr lvl="8" algn="ctr">
              <a:lnSpc>
                <a:spcPct val="100000"/>
              </a:lnSpc>
              <a:spcBef>
                <a:spcPts val="0"/>
              </a:spcBef>
              <a:spcAft>
                <a:spcPts val="0"/>
              </a:spcAft>
              <a:buClr>
                <a:srgbClr val="1789FC"/>
              </a:buClr>
              <a:buSzPts val="3000"/>
              <a:buNone/>
              <a:defRPr sz="3000">
                <a:solidFill>
                  <a:srgbClr val="1789FC"/>
                </a:solidFill>
              </a:defRPr>
            </a:lvl9pPr>
          </a:lstStyle>
          <a:p>
            <a:endParaRPr/>
          </a:p>
        </p:txBody>
      </p:sp>
      <p:sp>
        <p:nvSpPr>
          <p:cNvPr id="39" name="Google Shape;39;p5"/>
          <p:cNvSpPr txBox="1">
            <a:spLocks noGrp="1"/>
          </p:cNvSpPr>
          <p:nvPr>
            <p:ph type="subTitle" idx="2"/>
          </p:nvPr>
        </p:nvSpPr>
        <p:spPr>
          <a:xfrm>
            <a:off x="442350" y="3359150"/>
            <a:ext cx="5484600" cy="530700"/>
          </a:xfrm>
          <a:prstGeom prst="rect">
            <a:avLst/>
          </a:prstGeom>
          <a:noFill/>
          <a:ln>
            <a:noFill/>
          </a:ln>
        </p:spPr>
        <p:txBody>
          <a:bodyPr spcFirstLastPara="1" wrap="square" lIns="116050" tIns="116050" rIns="116050" bIns="116050" anchor="ctr" anchorCtr="0">
            <a:normAutofit/>
          </a:bodyPr>
          <a:lstStyle>
            <a:lvl1pPr lvl="0" algn="l">
              <a:lnSpc>
                <a:spcPct val="115000"/>
              </a:lnSpc>
              <a:spcBef>
                <a:spcPts val="0"/>
              </a:spcBef>
              <a:spcAft>
                <a:spcPts val="0"/>
              </a:spcAft>
              <a:buClr>
                <a:schemeClr val="dk1"/>
              </a:buClr>
              <a:buSzPts val="1500"/>
              <a:buNone/>
              <a:defRPr sz="1500">
                <a:solidFill>
                  <a:schemeClr val="dk1"/>
                </a:solidFill>
              </a:defRPr>
            </a:lvl1pPr>
            <a:lvl2pPr lvl="1" algn="l">
              <a:lnSpc>
                <a:spcPct val="115000"/>
              </a:lnSpc>
              <a:spcBef>
                <a:spcPts val="0"/>
              </a:spcBef>
              <a:spcAft>
                <a:spcPts val="0"/>
              </a:spcAft>
              <a:buClr>
                <a:schemeClr val="dk1"/>
              </a:buClr>
              <a:buSzPts val="1500"/>
              <a:buNone/>
              <a:defRPr sz="1500">
                <a:solidFill>
                  <a:schemeClr val="dk1"/>
                </a:solidFill>
              </a:defRPr>
            </a:lvl2pPr>
            <a:lvl3pPr lvl="2" algn="l">
              <a:lnSpc>
                <a:spcPct val="115000"/>
              </a:lnSpc>
              <a:spcBef>
                <a:spcPts val="0"/>
              </a:spcBef>
              <a:spcAft>
                <a:spcPts val="0"/>
              </a:spcAft>
              <a:buClr>
                <a:schemeClr val="dk1"/>
              </a:buClr>
              <a:buSzPts val="1500"/>
              <a:buNone/>
              <a:defRPr sz="1500">
                <a:solidFill>
                  <a:schemeClr val="dk1"/>
                </a:solidFill>
              </a:defRPr>
            </a:lvl3pPr>
            <a:lvl4pPr lvl="3" algn="l">
              <a:lnSpc>
                <a:spcPct val="115000"/>
              </a:lnSpc>
              <a:spcBef>
                <a:spcPts val="0"/>
              </a:spcBef>
              <a:spcAft>
                <a:spcPts val="0"/>
              </a:spcAft>
              <a:buClr>
                <a:schemeClr val="dk1"/>
              </a:buClr>
              <a:buSzPts val="1500"/>
              <a:buNone/>
              <a:defRPr sz="1500">
                <a:solidFill>
                  <a:schemeClr val="dk1"/>
                </a:solidFill>
              </a:defRPr>
            </a:lvl4pPr>
            <a:lvl5pPr lvl="4" algn="l">
              <a:lnSpc>
                <a:spcPct val="115000"/>
              </a:lnSpc>
              <a:spcBef>
                <a:spcPts val="0"/>
              </a:spcBef>
              <a:spcAft>
                <a:spcPts val="0"/>
              </a:spcAft>
              <a:buClr>
                <a:schemeClr val="dk1"/>
              </a:buClr>
              <a:buSzPts val="1500"/>
              <a:buNone/>
              <a:defRPr sz="1500">
                <a:solidFill>
                  <a:schemeClr val="dk1"/>
                </a:solidFill>
              </a:defRPr>
            </a:lvl5pPr>
            <a:lvl6pPr lvl="5" algn="l">
              <a:lnSpc>
                <a:spcPct val="115000"/>
              </a:lnSpc>
              <a:spcBef>
                <a:spcPts val="0"/>
              </a:spcBef>
              <a:spcAft>
                <a:spcPts val="0"/>
              </a:spcAft>
              <a:buClr>
                <a:schemeClr val="dk1"/>
              </a:buClr>
              <a:buSzPts val="1500"/>
              <a:buNone/>
              <a:defRPr sz="1500">
                <a:solidFill>
                  <a:schemeClr val="dk1"/>
                </a:solidFill>
              </a:defRPr>
            </a:lvl6pPr>
            <a:lvl7pPr lvl="6" algn="l">
              <a:lnSpc>
                <a:spcPct val="115000"/>
              </a:lnSpc>
              <a:spcBef>
                <a:spcPts val="0"/>
              </a:spcBef>
              <a:spcAft>
                <a:spcPts val="0"/>
              </a:spcAft>
              <a:buClr>
                <a:schemeClr val="dk1"/>
              </a:buClr>
              <a:buSzPts val="1500"/>
              <a:buNone/>
              <a:defRPr sz="1500">
                <a:solidFill>
                  <a:schemeClr val="dk1"/>
                </a:solidFill>
              </a:defRPr>
            </a:lvl7pPr>
            <a:lvl8pPr lvl="7" algn="l">
              <a:lnSpc>
                <a:spcPct val="115000"/>
              </a:lnSpc>
              <a:spcBef>
                <a:spcPts val="0"/>
              </a:spcBef>
              <a:spcAft>
                <a:spcPts val="0"/>
              </a:spcAft>
              <a:buClr>
                <a:schemeClr val="dk1"/>
              </a:buClr>
              <a:buSzPts val="1500"/>
              <a:buNone/>
              <a:defRPr sz="1500">
                <a:solidFill>
                  <a:schemeClr val="dk1"/>
                </a:solidFill>
              </a:defRPr>
            </a:lvl8pPr>
            <a:lvl9pPr lvl="8" algn="l">
              <a:lnSpc>
                <a:spcPct val="115000"/>
              </a:lnSpc>
              <a:spcBef>
                <a:spcPts val="0"/>
              </a:spcBef>
              <a:spcAft>
                <a:spcPts val="0"/>
              </a:spcAft>
              <a:buClr>
                <a:schemeClr val="dk1"/>
              </a:buClr>
              <a:buSzPts val="1500"/>
              <a:buNone/>
              <a:defRPr sz="1500">
                <a:solidFill>
                  <a:schemeClr val="dk1"/>
                </a:solidFill>
              </a:defRPr>
            </a:lvl9pPr>
          </a:lstStyle>
          <a:p>
            <a:endParaRPr/>
          </a:p>
        </p:txBody>
      </p:sp>
      <p:cxnSp>
        <p:nvCxnSpPr>
          <p:cNvPr id="40" name="Google Shape;40;p5"/>
          <p:cNvCxnSpPr/>
          <p:nvPr/>
        </p:nvCxnSpPr>
        <p:spPr>
          <a:xfrm>
            <a:off x="503158" y="4000125"/>
            <a:ext cx="5434200" cy="0"/>
          </a:xfrm>
          <a:prstGeom prst="straightConnector1">
            <a:avLst/>
          </a:prstGeom>
          <a:noFill/>
          <a:ln w="9525" cap="flat" cmpd="sng">
            <a:solidFill>
              <a:srgbClr val="4EB5C5"/>
            </a:solidFill>
            <a:prstDash val="solid"/>
            <a:round/>
            <a:headEnd type="none" w="sm" len="sm"/>
            <a:tailEnd type="none" w="sm" len="sm"/>
          </a:ln>
        </p:spPr>
      </p:cxnSp>
      <p:sp>
        <p:nvSpPr>
          <p:cNvPr id="41" name="Google Shape;41;p5"/>
          <p:cNvSpPr txBox="1">
            <a:spLocks noGrp="1"/>
          </p:cNvSpPr>
          <p:nvPr>
            <p:ph type="body" idx="3"/>
          </p:nvPr>
        </p:nvSpPr>
        <p:spPr>
          <a:xfrm>
            <a:off x="442350" y="4226550"/>
            <a:ext cx="5484600" cy="1911900"/>
          </a:xfrm>
          <a:prstGeom prst="rect">
            <a:avLst/>
          </a:prstGeom>
          <a:noFill/>
          <a:ln>
            <a:noFill/>
          </a:ln>
        </p:spPr>
        <p:txBody>
          <a:bodyPr spcFirstLastPara="1" wrap="square" lIns="116050" tIns="116050" rIns="116050" bIns="116050" anchor="t" anchorCtr="0">
            <a:norm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0"/>
              </a:spcBef>
              <a:spcAft>
                <a:spcPts val="0"/>
              </a:spcAft>
              <a:buSzPts val="1400"/>
              <a:buChar char="○"/>
              <a:defRPr sz="1400"/>
            </a:lvl2pPr>
            <a:lvl3pPr marL="1371600" lvl="2" indent="-317500" algn="l">
              <a:lnSpc>
                <a:spcPct val="115000"/>
              </a:lnSpc>
              <a:spcBef>
                <a:spcPts val="0"/>
              </a:spcBef>
              <a:spcAft>
                <a:spcPts val="0"/>
              </a:spcAft>
              <a:buSzPts val="1400"/>
              <a:buChar char="■"/>
              <a:defRPr sz="1400"/>
            </a:lvl3pPr>
            <a:lvl4pPr marL="1828800" lvl="3" indent="-317500" algn="l">
              <a:lnSpc>
                <a:spcPct val="115000"/>
              </a:lnSpc>
              <a:spcBef>
                <a:spcPts val="0"/>
              </a:spcBef>
              <a:spcAft>
                <a:spcPts val="0"/>
              </a:spcAft>
              <a:buSzPts val="1400"/>
              <a:buChar char="●"/>
              <a:defRPr sz="1400"/>
            </a:lvl4pPr>
            <a:lvl5pPr marL="2286000" lvl="4" indent="-317500" algn="l">
              <a:lnSpc>
                <a:spcPct val="115000"/>
              </a:lnSpc>
              <a:spcBef>
                <a:spcPts val="0"/>
              </a:spcBef>
              <a:spcAft>
                <a:spcPts val="0"/>
              </a:spcAft>
              <a:buSzPts val="1400"/>
              <a:buChar char="○"/>
              <a:defRPr sz="1400"/>
            </a:lvl5pPr>
            <a:lvl6pPr marL="2743200" lvl="5" indent="-317500" algn="l">
              <a:lnSpc>
                <a:spcPct val="115000"/>
              </a:lnSpc>
              <a:spcBef>
                <a:spcPts val="0"/>
              </a:spcBef>
              <a:spcAft>
                <a:spcPts val="0"/>
              </a:spcAft>
              <a:buSzPts val="1400"/>
              <a:buChar char="■"/>
              <a:defRPr sz="1400"/>
            </a:lvl6pPr>
            <a:lvl7pPr marL="3200400" lvl="6" indent="-317500" algn="l">
              <a:lnSpc>
                <a:spcPct val="115000"/>
              </a:lnSpc>
              <a:spcBef>
                <a:spcPts val="0"/>
              </a:spcBef>
              <a:spcAft>
                <a:spcPts val="0"/>
              </a:spcAft>
              <a:buSzPts val="1400"/>
              <a:buChar char="●"/>
              <a:defRPr sz="1400"/>
            </a:lvl7pPr>
            <a:lvl8pPr marL="3657600" lvl="7" indent="-317500" algn="l">
              <a:lnSpc>
                <a:spcPct val="115000"/>
              </a:lnSpc>
              <a:spcBef>
                <a:spcPts val="0"/>
              </a:spcBef>
              <a:spcAft>
                <a:spcPts val="0"/>
              </a:spcAft>
              <a:buSzPts val="1400"/>
              <a:buChar char="○"/>
              <a:defRPr sz="1400"/>
            </a:lvl8pPr>
            <a:lvl9pPr marL="4114800" lvl="8" indent="-317500" algn="l">
              <a:lnSpc>
                <a:spcPct val="115000"/>
              </a:lnSpc>
              <a:spcBef>
                <a:spcPts val="0"/>
              </a:spcBef>
              <a:spcAft>
                <a:spcPts val="0"/>
              </a:spcAft>
              <a:buSzPts val="1400"/>
              <a:buChar char="■"/>
              <a:defRPr sz="1400"/>
            </a:lvl9pPr>
          </a:lstStyle>
          <a:p>
            <a:endParaRPr/>
          </a:p>
        </p:txBody>
      </p:sp>
      <p:sp>
        <p:nvSpPr>
          <p:cNvPr id="42" name="Google Shape;42;p5"/>
          <p:cNvSpPr/>
          <p:nvPr/>
        </p:nvSpPr>
        <p:spPr>
          <a:xfrm>
            <a:off x="6105300" y="4601497"/>
            <a:ext cx="1798800" cy="1683000"/>
          </a:xfrm>
          <a:prstGeom prst="homePlate">
            <a:avLst>
              <a:gd name="adj" fmla="val 27776"/>
            </a:avLst>
          </a:pr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3" name="Google Shape;43;p5"/>
          <p:cNvPicPr preferRelativeResize="0"/>
          <p:nvPr/>
        </p:nvPicPr>
        <p:blipFill rotWithShape="1">
          <a:blip r:embed="rId2">
            <a:alphaModFix/>
          </a:blip>
          <a:srcRect/>
          <a:stretch/>
        </p:blipFill>
        <p:spPr>
          <a:xfrm>
            <a:off x="6213183" y="5092425"/>
            <a:ext cx="1398750" cy="701150"/>
          </a:xfrm>
          <a:prstGeom prst="rect">
            <a:avLst/>
          </a:prstGeom>
          <a:noFill/>
          <a:ln>
            <a:noFill/>
          </a:ln>
        </p:spPr>
      </p:pic>
      <p:pic>
        <p:nvPicPr>
          <p:cNvPr id="44" name="Google Shape;44;p5"/>
          <p:cNvPicPr preferRelativeResize="0"/>
          <p:nvPr/>
        </p:nvPicPr>
        <p:blipFill rotWithShape="1">
          <a:blip r:embed="rId3">
            <a:alphaModFix/>
          </a:blip>
          <a:srcRect/>
          <a:stretch/>
        </p:blipFill>
        <p:spPr>
          <a:xfrm>
            <a:off x="6296513" y="3103442"/>
            <a:ext cx="1079675" cy="1076625"/>
          </a:xfrm>
          <a:prstGeom prst="rect">
            <a:avLst/>
          </a:prstGeom>
          <a:noFill/>
          <a:ln>
            <a:noFill/>
          </a:ln>
        </p:spPr>
      </p:pic>
      <p:pic>
        <p:nvPicPr>
          <p:cNvPr id="45" name="Google Shape;45;p5"/>
          <p:cNvPicPr preferRelativeResize="0"/>
          <p:nvPr/>
        </p:nvPicPr>
        <p:blipFill rotWithShape="1">
          <a:blip r:embed="rId4">
            <a:alphaModFix/>
          </a:blip>
          <a:srcRect/>
          <a:stretch/>
        </p:blipFill>
        <p:spPr>
          <a:xfrm>
            <a:off x="6289376" y="1181377"/>
            <a:ext cx="1115499" cy="1318301"/>
          </a:xfrm>
          <a:prstGeom prst="rect">
            <a:avLst/>
          </a:prstGeom>
          <a:noFill/>
          <a:ln>
            <a:noFill/>
          </a:ln>
        </p:spPr>
      </p:pic>
      <p:sp>
        <p:nvSpPr>
          <p:cNvPr id="46" name="Google Shape;46;p5"/>
          <p:cNvSpPr txBox="1">
            <a:spLocks noGrp="1"/>
          </p:cNvSpPr>
          <p:nvPr>
            <p:ph type="sldNum" idx="12"/>
          </p:nvPr>
        </p:nvSpPr>
        <p:spPr>
          <a:xfrm>
            <a:off x="10050300" y="7156934"/>
            <a:ext cx="641700" cy="578700"/>
          </a:xfrm>
          <a:prstGeom prst="rect">
            <a:avLst/>
          </a:prstGeom>
          <a:noFill/>
          <a:ln>
            <a:noFill/>
          </a:ln>
        </p:spPr>
        <p:txBody>
          <a:bodyPr spcFirstLastPara="1" wrap="square" lIns="104875" tIns="104875" rIns="104875" bIns="104875" anchor="t"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ong-term plan cover Mixed age">
  <p:cSld name="TITLE_1_1_1_2_1_2_1">
    <p:spTree>
      <p:nvGrpSpPr>
        <p:cNvPr id="1" name="Shape 47"/>
        <p:cNvGrpSpPr/>
        <p:nvPr/>
      </p:nvGrpSpPr>
      <p:grpSpPr>
        <a:xfrm>
          <a:off x="0" y="0"/>
          <a:ext cx="0" cy="0"/>
          <a:chOff x="0" y="0"/>
          <a:chExt cx="0" cy="0"/>
        </a:xfrm>
      </p:grpSpPr>
      <p:sp>
        <p:nvSpPr>
          <p:cNvPr id="48" name="Google Shape;48;p6"/>
          <p:cNvSpPr/>
          <p:nvPr/>
        </p:nvSpPr>
        <p:spPr>
          <a:xfrm>
            <a:off x="264000" y="243950"/>
            <a:ext cx="10164000" cy="6787800"/>
          </a:xfrm>
          <a:prstGeom prst="rect">
            <a:avLst/>
          </a:prstGeom>
          <a:solidFill>
            <a:srgbClr val="4EB5C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6"/>
          <p:cNvSpPr/>
          <p:nvPr/>
        </p:nvSpPr>
        <p:spPr>
          <a:xfrm>
            <a:off x="6063000" y="2800260"/>
            <a:ext cx="1798800" cy="1683000"/>
          </a:xfrm>
          <a:prstGeom prst="homePlate">
            <a:avLst>
              <a:gd name="adj" fmla="val 27776"/>
            </a:avLst>
          </a:pr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6"/>
          <p:cNvSpPr/>
          <p:nvPr/>
        </p:nvSpPr>
        <p:spPr>
          <a:xfrm>
            <a:off x="6063000" y="999022"/>
            <a:ext cx="1798800" cy="1683000"/>
          </a:xfrm>
          <a:prstGeom prst="homePlate">
            <a:avLst>
              <a:gd name="adj" fmla="val 27776"/>
            </a:avLst>
          </a:pr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6"/>
          <p:cNvSpPr/>
          <p:nvPr/>
        </p:nvSpPr>
        <p:spPr>
          <a:xfrm>
            <a:off x="264000" y="920750"/>
            <a:ext cx="5841300" cy="54342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6"/>
          <p:cNvSpPr txBox="1">
            <a:spLocks noGrp="1"/>
          </p:cNvSpPr>
          <p:nvPr>
            <p:ph type="subTitle" idx="1"/>
          </p:nvPr>
        </p:nvSpPr>
        <p:spPr>
          <a:xfrm>
            <a:off x="442350" y="2904650"/>
            <a:ext cx="5484600" cy="530700"/>
          </a:xfrm>
          <a:prstGeom prst="rect">
            <a:avLst/>
          </a:prstGeom>
          <a:noFill/>
          <a:ln>
            <a:noFill/>
          </a:ln>
        </p:spPr>
        <p:txBody>
          <a:bodyPr spcFirstLastPara="1" wrap="square" lIns="116050" tIns="116050" rIns="116050" bIns="116050" anchor="ctr" anchorCtr="0">
            <a:normAutofit/>
          </a:bodyPr>
          <a:lstStyle>
            <a:lvl1pPr lvl="0" algn="l">
              <a:lnSpc>
                <a:spcPct val="115000"/>
              </a:lnSpc>
              <a:spcBef>
                <a:spcPts val="0"/>
              </a:spcBef>
              <a:spcAft>
                <a:spcPts val="0"/>
              </a:spcAft>
              <a:buClr>
                <a:schemeClr val="dk1"/>
              </a:buClr>
              <a:buSzPts val="1700"/>
              <a:buNone/>
              <a:defRPr sz="1700" b="1">
                <a:solidFill>
                  <a:schemeClr val="dk1"/>
                </a:solidFill>
              </a:defRPr>
            </a:lvl1pPr>
            <a:lvl2pPr lvl="1" algn="l">
              <a:lnSpc>
                <a:spcPct val="115000"/>
              </a:lnSpc>
              <a:spcBef>
                <a:spcPts val="0"/>
              </a:spcBef>
              <a:spcAft>
                <a:spcPts val="0"/>
              </a:spcAft>
              <a:buClr>
                <a:schemeClr val="dk1"/>
              </a:buClr>
              <a:buSzPts val="1500"/>
              <a:buNone/>
              <a:defRPr sz="1500" b="1">
                <a:solidFill>
                  <a:schemeClr val="dk1"/>
                </a:solidFill>
              </a:defRPr>
            </a:lvl2pPr>
            <a:lvl3pPr lvl="2" algn="l">
              <a:lnSpc>
                <a:spcPct val="115000"/>
              </a:lnSpc>
              <a:spcBef>
                <a:spcPts val="0"/>
              </a:spcBef>
              <a:spcAft>
                <a:spcPts val="0"/>
              </a:spcAft>
              <a:buClr>
                <a:schemeClr val="dk1"/>
              </a:buClr>
              <a:buSzPts val="1500"/>
              <a:buNone/>
              <a:defRPr sz="1500" b="1">
                <a:solidFill>
                  <a:schemeClr val="dk1"/>
                </a:solidFill>
              </a:defRPr>
            </a:lvl3pPr>
            <a:lvl4pPr lvl="3" algn="l">
              <a:lnSpc>
                <a:spcPct val="115000"/>
              </a:lnSpc>
              <a:spcBef>
                <a:spcPts val="0"/>
              </a:spcBef>
              <a:spcAft>
                <a:spcPts val="0"/>
              </a:spcAft>
              <a:buClr>
                <a:schemeClr val="dk1"/>
              </a:buClr>
              <a:buSzPts val="1500"/>
              <a:buNone/>
              <a:defRPr sz="1500" b="1">
                <a:solidFill>
                  <a:schemeClr val="dk1"/>
                </a:solidFill>
              </a:defRPr>
            </a:lvl4pPr>
            <a:lvl5pPr lvl="4" algn="l">
              <a:lnSpc>
                <a:spcPct val="115000"/>
              </a:lnSpc>
              <a:spcBef>
                <a:spcPts val="0"/>
              </a:spcBef>
              <a:spcAft>
                <a:spcPts val="0"/>
              </a:spcAft>
              <a:buClr>
                <a:schemeClr val="dk1"/>
              </a:buClr>
              <a:buSzPts val="1500"/>
              <a:buNone/>
              <a:defRPr sz="1500" b="1">
                <a:solidFill>
                  <a:schemeClr val="dk1"/>
                </a:solidFill>
              </a:defRPr>
            </a:lvl5pPr>
            <a:lvl6pPr lvl="5" algn="l">
              <a:lnSpc>
                <a:spcPct val="115000"/>
              </a:lnSpc>
              <a:spcBef>
                <a:spcPts val="0"/>
              </a:spcBef>
              <a:spcAft>
                <a:spcPts val="0"/>
              </a:spcAft>
              <a:buClr>
                <a:schemeClr val="dk1"/>
              </a:buClr>
              <a:buSzPts val="1500"/>
              <a:buNone/>
              <a:defRPr sz="1500" b="1">
                <a:solidFill>
                  <a:schemeClr val="dk1"/>
                </a:solidFill>
              </a:defRPr>
            </a:lvl6pPr>
            <a:lvl7pPr lvl="6" algn="l">
              <a:lnSpc>
                <a:spcPct val="115000"/>
              </a:lnSpc>
              <a:spcBef>
                <a:spcPts val="0"/>
              </a:spcBef>
              <a:spcAft>
                <a:spcPts val="0"/>
              </a:spcAft>
              <a:buClr>
                <a:schemeClr val="dk1"/>
              </a:buClr>
              <a:buSzPts val="1500"/>
              <a:buNone/>
              <a:defRPr sz="1500" b="1">
                <a:solidFill>
                  <a:schemeClr val="dk1"/>
                </a:solidFill>
              </a:defRPr>
            </a:lvl7pPr>
            <a:lvl8pPr lvl="7" algn="l">
              <a:lnSpc>
                <a:spcPct val="115000"/>
              </a:lnSpc>
              <a:spcBef>
                <a:spcPts val="0"/>
              </a:spcBef>
              <a:spcAft>
                <a:spcPts val="0"/>
              </a:spcAft>
              <a:buClr>
                <a:schemeClr val="dk1"/>
              </a:buClr>
              <a:buSzPts val="1500"/>
              <a:buNone/>
              <a:defRPr sz="1500" b="1">
                <a:solidFill>
                  <a:schemeClr val="dk1"/>
                </a:solidFill>
              </a:defRPr>
            </a:lvl8pPr>
            <a:lvl9pPr lvl="8" algn="l">
              <a:lnSpc>
                <a:spcPct val="115000"/>
              </a:lnSpc>
              <a:spcBef>
                <a:spcPts val="0"/>
              </a:spcBef>
              <a:spcAft>
                <a:spcPts val="0"/>
              </a:spcAft>
              <a:buClr>
                <a:schemeClr val="dk1"/>
              </a:buClr>
              <a:buSzPts val="1500"/>
              <a:buNone/>
              <a:defRPr sz="1500" b="1">
                <a:solidFill>
                  <a:schemeClr val="dk1"/>
                </a:solidFill>
              </a:defRPr>
            </a:lvl9pPr>
          </a:lstStyle>
          <a:p>
            <a:endParaRPr/>
          </a:p>
        </p:txBody>
      </p:sp>
      <p:sp>
        <p:nvSpPr>
          <p:cNvPr id="53" name="Google Shape;53;p6"/>
          <p:cNvSpPr txBox="1">
            <a:spLocks noGrp="1"/>
          </p:cNvSpPr>
          <p:nvPr>
            <p:ph type="ctrTitle"/>
          </p:nvPr>
        </p:nvSpPr>
        <p:spPr>
          <a:xfrm>
            <a:off x="442350" y="1122725"/>
            <a:ext cx="5484600" cy="1758000"/>
          </a:xfrm>
          <a:prstGeom prst="rect">
            <a:avLst/>
          </a:prstGeom>
          <a:noFill/>
          <a:ln>
            <a:noFill/>
          </a:ln>
        </p:spPr>
        <p:txBody>
          <a:bodyPr spcFirstLastPara="1" wrap="square" lIns="116050" tIns="116050" rIns="116050" bIns="116050" anchor="ctr" anchorCtr="0">
            <a:normAutofit/>
          </a:bodyPr>
          <a:lstStyle>
            <a:lvl1pPr lvl="0" algn="ctr">
              <a:lnSpc>
                <a:spcPct val="100000"/>
              </a:lnSpc>
              <a:spcBef>
                <a:spcPts val="0"/>
              </a:spcBef>
              <a:spcAft>
                <a:spcPts val="0"/>
              </a:spcAft>
              <a:buClr>
                <a:schemeClr val="accent5"/>
              </a:buClr>
              <a:buSzPts val="5000"/>
              <a:buNone/>
              <a:defRPr sz="5000">
                <a:solidFill>
                  <a:schemeClr val="accent5"/>
                </a:solidFill>
              </a:defRPr>
            </a:lvl1pPr>
            <a:lvl2pPr lvl="1" algn="ctr">
              <a:lnSpc>
                <a:spcPct val="100000"/>
              </a:lnSpc>
              <a:spcBef>
                <a:spcPts val="0"/>
              </a:spcBef>
              <a:spcAft>
                <a:spcPts val="0"/>
              </a:spcAft>
              <a:buClr>
                <a:srgbClr val="1789FC"/>
              </a:buClr>
              <a:buSzPts val="3000"/>
              <a:buNone/>
              <a:defRPr sz="3000">
                <a:solidFill>
                  <a:srgbClr val="1789FC"/>
                </a:solidFill>
              </a:defRPr>
            </a:lvl2pPr>
            <a:lvl3pPr lvl="2" algn="ctr">
              <a:lnSpc>
                <a:spcPct val="100000"/>
              </a:lnSpc>
              <a:spcBef>
                <a:spcPts val="0"/>
              </a:spcBef>
              <a:spcAft>
                <a:spcPts val="0"/>
              </a:spcAft>
              <a:buClr>
                <a:srgbClr val="1789FC"/>
              </a:buClr>
              <a:buSzPts val="3000"/>
              <a:buNone/>
              <a:defRPr sz="3000">
                <a:solidFill>
                  <a:srgbClr val="1789FC"/>
                </a:solidFill>
              </a:defRPr>
            </a:lvl3pPr>
            <a:lvl4pPr lvl="3" algn="ctr">
              <a:lnSpc>
                <a:spcPct val="100000"/>
              </a:lnSpc>
              <a:spcBef>
                <a:spcPts val="0"/>
              </a:spcBef>
              <a:spcAft>
                <a:spcPts val="0"/>
              </a:spcAft>
              <a:buClr>
                <a:srgbClr val="1789FC"/>
              </a:buClr>
              <a:buSzPts val="3000"/>
              <a:buNone/>
              <a:defRPr sz="3000">
                <a:solidFill>
                  <a:srgbClr val="1789FC"/>
                </a:solidFill>
              </a:defRPr>
            </a:lvl4pPr>
            <a:lvl5pPr lvl="4" algn="ctr">
              <a:lnSpc>
                <a:spcPct val="100000"/>
              </a:lnSpc>
              <a:spcBef>
                <a:spcPts val="0"/>
              </a:spcBef>
              <a:spcAft>
                <a:spcPts val="0"/>
              </a:spcAft>
              <a:buClr>
                <a:srgbClr val="1789FC"/>
              </a:buClr>
              <a:buSzPts val="3000"/>
              <a:buNone/>
              <a:defRPr sz="3000">
                <a:solidFill>
                  <a:srgbClr val="1789FC"/>
                </a:solidFill>
              </a:defRPr>
            </a:lvl5pPr>
            <a:lvl6pPr lvl="5" algn="ctr">
              <a:lnSpc>
                <a:spcPct val="100000"/>
              </a:lnSpc>
              <a:spcBef>
                <a:spcPts val="0"/>
              </a:spcBef>
              <a:spcAft>
                <a:spcPts val="0"/>
              </a:spcAft>
              <a:buClr>
                <a:srgbClr val="1789FC"/>
              </a:buClr>
              <a:buSzPts val="3000"/>
              <a:buNone/>
              <a:defRPr sz="3000">
                <a:solidFill>
                  <a:srgbClr val="1789FC"/>
                </a:solidFill>
              </a:defRPr>
            </a:lvl6pPr>
            <a:lvl7pPr lvl="6" algn="ctr">
              <a:lnSpc>
                <a:spcPct val="100000"/>
              </a:lnSpc>
              <a:spcBef>
                <a:spcPts val="0"/>
              </a:spcBef>
              <a:spcAft>
                <a:spcPts val="0"/>
              </a:spcAft>
              <a:buClr>
                <a:srgbClr val="1789FC"/>
              </a:buClr>
              <a:buSzPts val="3000"/>
              <a:buNone/>
              <a:defRPr sz="3000">
                <a:solidFill>
                  <a:srgbClr val="1789FC"/>
                </a:solidFill>
              </a:defRPr>
            </a:lvl7pPr>
            <a:lvl8pPr lvl="7" algn="ctr">
              <a:lnSpc>
                <a:spcPct val="100000"/>
              </a:lnSpc>
              <a:spcBef>
                <a:spcPts val="0"/>
              </a:spcBef>
              <a:spcAft>
                <a:spcPts val="0"/>
              </a:spcAft>
              <a:buClr>
                <a:srgbClr val="1789FC"/>
              </a:buClr>
              <a:buSzPts val="3000"/>
              <a:buNone/>
              <a:defRPr sz="3000">
                <a:solidFill>
                  <a:srgbClr val="1789FC"/>
                </a:solidFill>
              </a:defRPr>
            </a:lvl8pPr>
            <a:lvl9pPr lvl="8" algn="ctr">
              <a:lnSpc>
                <a:spcPct val="100000"/>
              </a:lnSpc>
              <a:spcBef>
                <a:spcPts val="0"/>
              </a:spcBef>
              <a:spcAft>
                <a:spcPts val="0"/>
              </a:spcAft>
              <a:buClr>
                <a:srgbClr val="1789FC"/>
              </a:buClr>
              <a:buSzPts val="3000"/>
              <a:buNone/>
              <a:defRPr sz="3000">
                <a:solidFill>
                  <a:srgbClr val="1789FC"/>
                </a:solidFill>
              </a:defRPr>
            </a:lvl9pPr>
          </a:lstStyle>
          <a:p>
            <a:endParaRPr/>
          </a:p>
        </p:txBody>
      </p:sp>
      <p:sp>
        <p:nvSpPr>
          <p:cNvPr id="54" name="Google Shape;54;p6"/>
          <p:cNvSpPr txBox="1">
            <a:spLocks noGrp="1"/>
          </p:cNvSpPr>
          <p:nvPr>
            <p:ph type="subTitle" idx="2"/>
          </p:nvPr>
        </p:nvSpPr>
        <p:spPr>
          <a:xfrm>
            <a:off x="442350" y="3359150"/>
            <a:ext cx="5484600" cy="530700"/>
          </a:xfrm>
          <a:prstGeom prst="rect">
            <a:avLst/>
          </a:prstGeom>
          <a:noFill/>
          <a:ln>
            <a:noFill/>
          </a:ln>
        </p:spPr>
        <p:txBody>
          <a:bodyPr spcFirstLastPara="1" wrap="square" lIns="116050" tIns="116050" rIns="116050" bIns="116050" anchor="ctr" anchorCtr="0">
            <a:normAutofit/>
          </a:bodyPr>
          <a:lstStyle>
            <a:lvl1pPr lvl="0" algn="l">
              <a:lnSpc>
                <a:spcPct val="115000"/>
              </a:lnSpc>
              <a:spcBef>
                <a:spcPts val="0"/>
              </a:spcBef>
              <a:spcAft>
                <a:spcPts val="0"/>
              </a:spcAft>
              <a:buClr>
                <a:schemeClr val="dk1"/>
              </a:buClr>
              <a:buSzPts val="1500"/>
              <a:buNone/>
              <a:defRPr sz="1500">
                <a:solidFill>
                  <a:schemeClr val="dk1"/>
                </a:solidFill>
              </a:defRPr>
            </a:lvl1pPr>
            <a:lvl2pPr lvl="1" algn="l">
              <a:lnSpc>
                <a:spcPct val="115000"/>
              </a:lnSpc>
              <a:spcBef>
                <a:spcPts val="0"/>
              </a:spcBef>
              <a:spcAft>
                <a:spcPts val="0"/>
              </a:spcAft>
              <a:buClr>
                <a:schemeClr val="dk1"/>
              </a:buClr>
              <a:buSzPts val="1500"/>
              <a:buNone/>
              <a:defRPr sz="1500">
                <a:solidFill>
                  <a:schemeClr val="dk1"/>
                </a:solidFill>
              </a:defRPr>
            </a:lvl2pPr>
            <a:lvl3pPr lvl="2" algn="l">
              <a:lnSpc>
                <a:spcPct val="115000"/>
              </a:lnSpc>
              <a:spcBef>
                <a:spcPts val="0"/>
              </a:spcBef>
              <a:spcAft>
                <a:spcPts val="0"/>
              </a:spcAft>
              <a:buClr>
                <a:schemeClr val="dk1"/>
              </a:buClr>
              <a:buSzPts val="1500"/>
              <a:buNone/>
              <a:defRPr sz="1500">
                <a:solidFill>
                  <a:schemeClr val="dk1"/>
                </a:solidFill>
              </a:defRPr>
            </a:lvl3pPr>
            <a:lvl4pPr lvl="3" algn="l">
              <a:lnSpc>
                <a:spcPct val="115000"/>
              </a:lnSpc>
              <a:spcBef>
                <a:spcPts val="0"/>
              </a:spcBef>
              <a:spcAft>
                <a:spcPts val="0"/>
              </a:spcAft>
              <a:buClr>
                <a:schemeClr val="dk1"/>
              </a:buClr>
              <a:buSzPts val="1500"/>
              <a:buNone/>
              <a:defRPr sz="1500">
                <a:solidFill>
                  <a:schemeClr val="dk1"/>
                </a:solidFill>
              </a:defRPr>
            </a:lvl4pPr>
            <a:lvl5pPr lvl="4" algn="l">
              <a:lnSpc>
                <a:spcPct val="115000"/>
              </a:lnSpc>
              <a:spcBef>
                <a:spcPts val="0"/>
              </a:spcBef>
              <a:spcAft>
                <a:spcPts val="0"/>
              </a:spcAft>
              <a:buClr>
                <a:schemeClr val="dk1"/>
              </a:buClr>
              <a:buSzPts val="1500"/>
              <a:buNone/>
              <a:defRPr sz="1500">
                <a:solidFill>
                  <a:schemeClr val="dk1"/>
                </a:solidFill>
              </a:defRPr>
            </a:lvl5pPr>
            <a:lvl6pPr lvl="5" algn="l">
              <a:lnSpc>
                <a:spcPct val="115000"/>
              </a:lnSpc>
              <a:spcBef>
                <a:spcPts val="0"/>
              </a:spcBef>
              <a:spcAft>
                <a:spcPts val="0"/>
              </a:spcAft>
              <a:buClr>
                <a:schemeClr val="dk1"/>
              </a:buClr>
              <a:buSzPts val="1500"/>
              <a:buNone/>
              <a:defRPr sz="1500">
                <a:solidFill>
                  <a:schemeClr val="dk1"/>
                </a:solidFill>
              </a:defRPr>
            </a:lvl6pPr>
            <a:lvl7pPr lvl="6" algn="l">
              <a:lnSpc>
                <a:spcPct val="115000"/>
              </a:lnSpc>
              <a:spcBef>
                <a:spcPts val="0"/>
              </a:spcBef>
              <a:spcAft>
                <a:spcPts val="0"/>
              </a:spcAft>
              <a:buClr>
                <a:schemeClr val="dk1"/>
              </a:buClr>
              <a:buSzPts val="1500"/>
              <a:buNone/>
              <a:defRPr sz="1500">
                <a:solidFill>
                  <a:schemeClr val="dk1"/>
                </a:solidFill>
              </a:defRPr>
            </a:lvl7pPr>
            <a:lvl8pPr lvl="7" algn="l">
              <a:lnSpc>
                <a:spcPct val="115000"/>
              </a:lnSpc>
              <a:spcBef>
                <a:spcPts val="0"/>
              </a:spcBef>
              <a:spcAft>
                <a:spcPts val="0"/>
              </a:spcAft>
              <a:buClr>
                <a:schemeClr val="dk1"/>
              </a:buClr>
              <a:buSzPts val="1500"/>
              <a:buNone/>
              <a:defRPr sz="1500">
                <a:solidFill>
                  <a:schemeClr val="dk1"/>
                </a:solidFill>
              </a:defRPr>
            </a:lvl8pPr>
            <a:lvl9pPr lvl="8" algn="l">
              <a:lnSpc>
                <a:spcPct val="115000"/>
              </a:lnSpc>
              <a:spcBef>
                <a:spcPts val="0"/>
              </a:spcBef>
              <a:spcAft>
                <a:spcPts val="0"/>
              </a:spcAft>
              <a:buClr>
                <a:schemeClr val="dk1"/>
              </a:buClr>
              <a:buSzPts val="1500"/>
              <a:buNone/>
              <a:defRPr sz="1500">
                <a:solidFill>
                  <a:schemeClr val="dk1"/>
                </a:solidFill>
              </a:defRPr>
            </a:lvl9pPr>
          </a:lstStyle>
          <a:p>
            <a:endParaRPr/>
          </a:p>
        </p:txBody>
      </p:sp>
      <p:cxnSp>
        <p:nvCxnSpPr>
          <p:cNvPr id="55" name="Google Shape;55;p6"/>
          <p:cNvCxnSpPr/>
          <p:nvPr/>
        </p:nvCxnSpPr>
        <p:spPr>
          <a:xfrm>
            <a:off x="503158" y="4000125"/>
            <a:ext cx="5434200" cy="0"/>
          </a:xfrm>
          <a:prstGeom prst="straightConnector1">
            <a:avLst/>
          </a:prstGeom>
          <a:noFill/>
          <a:ln w="9525" cap="flat" cmpd="sng">
            <a:solidFill>
              <a:srgbClr val="4EB5C5"/>
            </a:solidFill>
            <a:prstDash val="solid"/>
            <a:round/>
            <a:headEnd type="none" w="sm" len="sm"/>
            <a:tailEnd type="none" w="sm" len="sm"/>
          </a:ln>
        </p:spPr>
      </p:cxnSp>
      <p:sp>
        <p:nvSpPr>
          <p:cNvPr id="56" name="Google Shape;56;p6"/>
          <p:cNvSpPr txBox="1">
            <a:spLocks noGrp="1"/>
          </p:cNvSpPr>
          <p:nvPr>
            <p:ph type="body" idx="3"/>
          </p:nvPr>
        </p:nvSpPr>
        <p:spPr>
          <a:xfrm>
            <a:off x="442350" y="4226550"/>
            <a:ext cx="5484600" cy="1911900"/>
          </a:xfrm>
          <a:prstGeom prst="rect">
            <a:avLst/>
          </a:prstGeom>
          <a:noFill/>
          <a:ln>
            <a:noFill/>
          </a:ln>
        </p:spPr>
        <p:txBody>
          <a:bodyPr spcFirstLastPara="1" wrap="square" lIns="116050" tIns="116050" rIns="116050" bIns="116050" anchor="t" anchorCtr="0">
            <a:norm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0"/>
              </a:spcBef>
              <a:spcAft>
                <a:spcPts val="0"/>
              </a:spcAft>
              <a:buSzPts val="1400"/>
              <a:buChar char="○"/>
              <a:defRPr sz="1400"/>
            </a:lvl2pPr>
            <a:lvl3pPr marL="1371600" lvl="2" indent="-317500" algn="l">
              <a:lnSpc>
                <a:spcPct val="115000"/>
              </a:lnSpc>
              <a:spcBef>
                <a:spcPts val="0"/>
              </a:spcBef>
              <a:spcAft>
                <a:spcPts val="0"/>
              </a:spcAft>
              <a:buSzPts val="1400"/>
              <a:buChar char="■"/>
              <a:defRPr sz="1400"/>
            </a:lvl3pPr>
            <a:lvl4pPr marL="1828800" lvl="3" indent="-317500" algn="l">
              <a:lnSpc>
                <a:spcPct val="115000"/>
              </a:lnSpc>
              <a:spcBef>
                <a:spcPts val="0"/>
              </a:spcBef>
              <a:spcAft>
                <a:spcPts val="0"/>
              </a:spcAft>
              <a:buSzPts val="1400"/>
              <a:buChar char="●"/>
              <a:defRPr sz="1400"/>
            </a:lvl4pPr>
            <a:lvl5pPr marL="2286000" lvl="4" indent="-317500" algn="l">
              <a:lnSpc>
                <a:spcPct val="115000"/>
              </a:lnSpc>
              <a:spcBef>
                <a:spcPts val="0"/>
              </a:spcBef>
              <a:spcAft>
                <a:spcPts val="0"/>
              </a:spcAft>
              <a:buSzPts val="1400"/>
              <a:buChar char="○"/>
              <a:defRPr sz="1400"/>
            </a:lvl5pPr>
            <a:lvl6pPr marL="2743200" lvl="5" indent="-317500" algn="l">
              <a:lnSpc>
                <a:spcPct val="115000"/>
              </a:lnSpc>
              <a:spcBef>
                <a:spcPts val="0"/>
              </a:spcBef>
              <a:spcAft>
                <a:spcPts val="0"/>
              </a:spcAft>
              <a:buSzPts val="1400"/>
              <a:buChar char="■"/>
              <a:defRPr sz="1400"/>
            </a:lvl6pPr>
            <a:lvl7pPr marL="3200400" lvl="6" indent="-317500" algn="l">
              <a:lnSpc>
                <a:spcPct val="115000"/>
              </a:lnSpc>
              <a:spcBef>
                <a:spcPts val="0"/>
              </a:spcBef>
              <a:spcAft>
                <a:spcPts val="0"/>
              </a:spcAft>
              <a:buSzPts val="1400"/>
              <a:buChar char="●"/>
              <a:defRPr sz="1400"/>
            </a:lvl7pPr>
            <a:lvl8pPr marL="3657600" lvl="7" indent="-317500" algn="l">
              <a:lnSpc>
                <a:spcPct val="115000"/>
              </a:lnSpc>
              <a:spcBef>
                <a:spcPts val="0"/>
              </a:spcBef>
              <a:spcAft>
                <a:spcPts val="0"/>
              </a:spcAft>
              <a:buSzPts val="1400"/>
              <a:buChar char="○"/>
              <a:defRPr sz="1400"/>
            </a:lvl8pPr>
            <a:lvl9pPr marL="4114800" lvl="8" indent="-317500" algn="l">
              <a:lnSpc>
                <a:spcPct val="115000"/>
              </a:lnSpc>
              <a:spcBef>
                <a:spcPts val="0"/>
              </a:spcBef>
              <a:spcAft>
                <a:spcPts val="0"/>
              </a:spcAft>
              <a:buSzPts val="1400"/>
              <a:buChar char="■"/>
              <a:defRPr sz="1400"/>
            </a:lvl9pPr>
          </a:lstStyle>
          <a:p>
            <a:endParaRPr/>
          </a:p>
        </p:txBody>
      </p:sp>
      <p:sp>
        <p:nvSpPr>
          <p:cNvPr id="57" name="Google Shape;57;p6"/>
          <p:cNvSpPr/>
          <p:nvPr/>
        </p:nvSpPr>
        <p:spPr>
          <a:xfrm>
            <a:off x="6105300" y="4601497"/>
            <a:ext cx="1798800" cy="1683000"/>
          </a:xfrm>
          <a:prstGeom prst="homePlate">
            <a:avLst>
              <a:gd name="adj" fmla="val 27776"/>
            </a:avLst>
          </a:pr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8" name="Google Shape;58;p6"/>
          <p:cNvPicPr preferRelativeResize="0"/>
          <p:nvPr/>
        </p:nvPicPr>
        <p:blipFill rotWithShape="1">
          <a:blip r:embed="rId2">
            <a:alphaModFix/>
          </a:blip>
          <a:srcRect/>
          <a:stretch/>
        </p:blipFill>
        <p:spPr>
          <a:xfrm>
            <a:off x="6213183" y="5092425"/>
            <a:ext cx="1398750" cy="701150"/>
          </a:xfrm>
          <a:prstGeom prst="rect">
            <a:avLst/>
          </a:prstGeom>
          <a:noFill/>
          <a:ln>
            <a:noFill/>
          </a:ln>
        </p:spPr>
      </p:pic>
      <p:pic>
        <p:nvPicPr>
          <p:cNvPr id="59" name="Google Shape;59;p6"/>
          <p:cNvPicPr preferRelativeResize="0"/>
          <p:nvPr/>
        </p:nvPicPr>
        <p:blipFill rotWithShape="1">
          <a:blip r:embed="rId3">
            <a:alphaModFix/>
          </a:blip>
          <a:srcRect/>
          <a:stretch/>
        </p:blipFill>
        <p:spPr>
          <a:xfrm>
            <a:off x="6296525" y="3109545"/>
            <a:ext cx="1027813" cy="1076625"/>
          </a:xfrm>
          <a:prstGeom prst="rect">
            <a:avLst/>
          </a:prstGeom>
          <a:noFill/>
          <a:ln>
            <a:noFill/>
          </a:ln>
        </p:spPr>
      </p:pic>
      <p:pic>
        <p:nvPicPr>
          <p:cNvPr id="60" name="Google Shape;60;p6"/>
          <p:cNvPicPr preferRelativeResize="0"/>
          <p:nvPr/>
        </p:nvPicPr>
        <p:blipFill rotWithShape="1">
          <a:blip r:embed="rId4">
            <a:alphaModFix/>
          </a:blip>
          <a:srcRect/>
          <a:stretch/>
        </p:blipFill>
        <p:spPr>
          <a:xfrm>
            <a:off x="6289376" y="1181377"/>
            <a:ext cx="1115499" cy="1318301"/>
          </a:xfrm>
          <a:prstGeom prst="rect">
            <a:avLst/>
          </a:prstGeom>
          <a:noFill/>
          <a:ln>
            <a:noFill/>
          </a:ln>
        </p:spPr>
      </p:pic>
      <p:sp>
        <p:nvSpPr>
          <p:cNvPr id="61" name="Google Shape;61;p6"/>
          <p:cNvSpPr txBox="1">
            <a:spLocks noGrp="1"/>
          </p:cNvSpPr>
          <p:nvPr>
            <p:ph type="sldNum" idx="12"/>
          </p:nvPr>
        </p:nvSpPr>
        <p:spPr>
          <a:xfrm>
            <a:off x="10050300" y="7156934"/>
            <a:ext cx="641700" cy="578700"/>
          </a:xfrm>
          <a:prstGeom prst="rect">
            <a:avLst/>
          </a:prstGeom>
          <a:noFill/>
          <a:ln>
            <a:noFill/>
          </a:ln>
        </p:spPr>
        <p:txBody>
          <a:bodyPr spcFirstLastPara="1" wrap="square" lIns="104875" tIns="104875" rIns="104875" bIns="104875" anchor="t"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62"/>
        <p:cNvGrpSpPr/>
        <p:nvPr/>
      </p:nvGrpSpPr>
      <p:grpSpPr>
        <a:xfrm>
          <a:off x="0" y="0"/>
          <a:ext cx="0" cy="0"/>
          <a:chOff x="0" y="0"/>
          <a:chExt cx="0" cy="0"/>
        </a:xfrm>
      </p:grpSpPr>
      <p:sp>
        <p:nvSpPr>
          <p:cNvPr id="63" name="Google Shape;63;p7"/>
          <p:cNvSpPr txBox="1">
            <a:spLocks noGrp="1"/>
          </p:cNvSpPr>
          <p:nvPr>
            <p:ph type="title"/>
          </p:nvPr>
        </p:nvSpPr>
        <p:spPr>
          <a:xfrm>
            <a:off x="364468" y="654105"/>
            <a:ext cx="9963000" cy="841800"/>
          </a:xfrm>
          <a:prstGeom prst="rect">
            <a:avLst/>
          </a:prstGeom>
          <a:noFill/>
          <a:ln>
            <a:noFill/>
          </a:ln>
        </p:spPr>
        <p:txBody>
          <a:bodyPr spcFirstLastPara="1" wrap="square" lIns="116050" tIns="116050" rIns="116050" bIns="116050" anchor="t" anchorCtr="0">
            <a:normAutofit/>
          </a:bodyPr>
          <a:lstStyle>
            <a:lvl1pPr lvl="0" algn="l">
              <a:lnSpc>
                <a:spcPct val="100000"/>
              </a:lnSpc>
              <a:spcBef>
                <a:spcPts val="0"/>
              </a:spcBef>
              <a:spcAft>
                <a:spcPts val="0"/>
              </a:spcAft>
              <a:buSzPts val="3600"/>
              <a:buNone/>
              <a:defRPr>
                <a:latin typeface="Lato"/>
                <a:ea typeface="Lato"/>
                <a:cs typeface="Lato"/>
                <a:sym typeface="Lato"/>
              </a:defRPr>
            </a:lvl1pPr>
            <a:lvl2pPr lvl="1" algn="l">
              <a:lnSpc>
                <a:spcPct val="100000"/>
              </a:lnSpc>
              <a:spcBef>
                <a:spcPts val="0"/>
              </a:spcBef>
              <a:spcAft>
                <a:spcPts val="0"/>
              </a:spcAft>
              <a:buSzPts val="3600"/>
              <a:buNone/>
              <a:defRPr>
                <a:latin typeface="Lato"/>
                <a:ea typeface="Lato"/>
                <a:cs typeface="Lato"/>
                <a:sym typeface="Lato"/>
              </a:defRPr>
            </a:lvl2pPr>
            <a:lvl3pPr lvl="2" algn="l">
              <a:lnSpc>
                <a:spcPct val="100000"/>
              </a:lnSpc>
              <a:spcBef>
                <a:spcPts val="0"/>
              </a:spcBef>
              <a:spcAft>
                <a:spcPts val="0"/>
              </a:spcAft>
              <a:buSzPts val="3600"/>
              <a:buNone/>
              <a:defRPr>
                <a:latin typeface="Lato"/>
                <a:ea typeface="Lato"/>
                <a:cs typeface="Lato"/>
                <a:sym typeface="Lato"/>
              </a:defRPr>
            </a:lvl3pPr>
            <a:lvl4pPr lvl="3" algn="l">
              <a:lnSpc>
                <a:spcPct val="100000"/>
              </a:lnSpc>
              <a:spcBef>
                <a:spcPts val="0"/>
              </a:spcBef>
              <a:spcAft>
                <a:spcPts val="0"/>
              </a:spcAft>
              <a:buSzPts val="3600"/>
              <a:buNone/>
              <a:defRPr>
                <a:latin typeface="Lato"/>
                <a:ea typeface="Lato"/>
                <a:cs typeface="Lato"/>
                <a:sym typeface="Lato"/>
              </a:defRPr>
            </a:lvl4pPr>
            <a:lvl5pPr lvl="4" algn="l">
              <a:lnSpc>
                <a:spcPct val="100000"/>
              </a:lnSpc>
              <a:spcBef>
                <a:spcPts val="0"/>
              </a:spcBef>
              <a:spcAft>
                <a:spcPts val="0"/>
              </a:spcAft>
              <a:buSzPts val="3600"/>
              <a:buNone/>
              <a:defRPr>
                <a:latin typeface="Lato"/>
                <a:ea typeface="Lato"/>
                <a:cs typeface="Lato"/>
                <a:sym typeface="Lato"/>
              </a:defRPr>
            </a:lvl5pPr>
            <a:lvl6pPr lvl="5" algn="l">
              <a:lnSpc>
                <a:spcPct val="100000"/>
              </a:lnSpc>
              <a:spcBef>
                <a:spcPts val="0"/>
              </a:spcBef>
              <a:spcAft>
                <a:spcPts val="0"/>
              </a:spcAft>
              <a:buSzPts val="3600"/>
              <a:buNone/>
              <a:defRPr>
                <a:latin typeface="Lato"/>
                <a:ea typeface="Lato"/>
                <a:cs typeface="Lato"/>
                <a:sym typeface="Lato"/>
              </a:defRPr>
            </a:lvl6pPr>
            <a:lvl7pPr lvl="6" algn="l">
              <a:lnSpc>
                <a:spcPct val="100000"/>
              </a:lnSpc>
              <a:spcBef>
                <a:spcPts val="0"/>
              </a:spcBef>
              <a:spcAft>
                <a:spcPts val="0"/>
              </a:spcAft>
              <a:buSzPts val="3600"/>
              <a:buNone/>
              <a:defRPr>
                <a:latin typeface="Lato"/>
                <a:ea typeface="Lato"/>
                <a:cs typeface="Lato"/>
                <a:sym typeface="Lato"/>
              </a:defRPr>
            </a:lvl7pPr>
            <a:lvl8pPr lvl="7" algn="l">
              <a:lnSpc>
                <a:spcPct val="100000"/>
              </a:lnSpc>
              <a:spcBef>
                <a:spcPts val="0"/>
              </a:spcBef>
              <a:spcAft>
                <a:spcPts val="0"/>
              </a:spcAft>
              <a:buSzPts val="3600"/>
              <a:buNone/>
              <a:defRPr>
                <a:latin typeface="Lato"/>
                <a:ea typeface="Lato"/>
                <a:cs typeface="Lato"/>
                <a:sym typeface="Lato"/>
              </a:defRPr>
            </a:lvl8pPr>
            <a:lvl9pPr lvl="8" algn="l">
              <a:lnSpc>
                <a:spcPct val="100000"/>
              </a:lnSpc>
              <a:spcBef>
                <a:spcPts val="0"/>
              </a:spcBef>
              <a:spcAft>
                <a:spcPts val="0"/>
              </a:spcAft>
              <a:buSzPts val="3600"/>
              <a:buNone/>
              <a:defRPr>
                <a:latin typeface="Lato"/>
                <a:ea typeface="Lato"/>
                <a:cs typeface="Lato"/>
                <a:sym typeface="Lato"/>
              </a:defRPr>
            </a:lvl9pPr>
          </a:lstStyle>
          <a:p>
            <a:endParaRPr/>
          </a:p>
        </p:txBody>
      </p:sp>
      <p:sp>
        <p:nvSpPr>
          <p:cNvPr id="64" name="Google Shape;64;p7"/>
          <p:cNvSpPr txBox="1">
            <a:spLocks noGrp="1"/>
          </p:cNvSpPr>
          <p:nvPr>
            <p:ph type="sldNum" idx="12"/>
          </p:nvPr>
        </p:nvSpPr>
        <p:spPr>
          <a:xfrm>
            <a:off x="10050300" y="7156934"/>
            <a:ext cx="641700" cy="578700"/>
          </a:xfrm>
          <a:prstGeom prst="rect">
            <a:avLst/>
          </a:prstGeom>
          <a:noFill/>
          <a:ln>
            <a:noFill/>
          </a:ln>
        </p:spPr>
        <p:txBody>
          <a:bodyPr spcFirstLastPara="1" wrap="square" lIns="104875" tIns="104875" rIns="104875" bIns="104875" anchor="t"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5"/>
        <p:cNvGrpSpPr/>
        <p:nvPr/>
      </p:nvGrpSpPr>
      <p:grpSpPr>
        <a:xfrm>
          <a:off x="0" y="0"/>
          <a:ext cx="0" cy="0"/>
          <a:chOff x="0" y="0"/>
          <a:chExt cx="0" cy="0"/>
        </a:xfrm>
      </p:grpSpPr>
      <p:sp>
        <p:nvSpPr>
          <p:cNvPr id="66" name="Google Shape;66;p8"/>
          <p:cNvSpPr/>
          <p:nvPr/>
        </p:nvSpPr>
        <p:spPr>
          <a:xfrm>
            <a:off x="5346000" y="-184"/>
            <a:ext cx="5346000" cy="7560000"/>
          </a:xfrm>
          <a:prstGeom prst="rect">
            <a:avLst/>
          </a:prstGeom>
          <a:solidFill>
            <a:srgbClr val="4EB5C5"/>
          </a:solidFill>
          <a:ln>
            <a:noFill/>
          </a:ln>
        </p:spPr>
        <p:txBody>
          <a:bodyPr spcFirstLastPara="1" wrap="square" lIns="116050" tIns="116050" rIns="116050" bIns="1160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8"/>
          <p:cNvSpPr txBox="1">
            <a:spLocks noGrp="1"/>
          </p:cNvSpPr>
          <p:nvPr>
            <p:ph type="title"/>
          </p:nvPr>
        </p:nvSpPr>
        <p:spPr>
          <a:xfrm>
            <a:off x="310447" y="1812541"/>
            <a:ext cx="4730100" cy="2178600"/>
          </a:xfrm>
          <a:prstGeom prst="rect">
            <a:avLst/>
          </a:prstGeom>
          <a:noFill/>
          <a:ln>
            <a:noFill/>
          </a:ln>
        </p:spPr>
        <p:txBody>
          <a:bodyPr spcFirstLastPara="1" wrap="square" lIns="116050" tIns="116050" rIns="116050" bIns="116050" anchor="b" anchorCtr="0">
            <a:normAutofit/>
          </a:bodyPr>
          <a:lstStyle>
            <a:lvl1pPr lvl="0" algn="ctr">
              <a:lnSpc>
                <a:spcPct val="100000"/>
              </a:lnSpc>
              <a:spcBef>
                <a:spcPts val="0"/>
              </a:spcBef>
              <a:spcAft>
                <a:spcPts val="0"/>
              </a:spcAft>
              <a:buSzPts val="5300"/>
              <a:buNone/>
              <a:defRPr sz="5300"/>
            </a:lvl1pPr>
            <a:lvl2pPr lvl="1" algn="ctr">
              <a:lnSpc>
                <a:spcPct val="100000"/>
              </a:lnSpc>
              <a:spcBef>
                <a:spcPts val="0"/>
              </a:spcBef>
              <a:spcAft>
                <a:spcPts val="0"/>
              </a:spcAft>
              <a:buSzPts val="5300"/>
              <a:buNone/>
              <a:defRPr sz="5300"/>
            </a:lvl2pPr>
            <a:lvl3pPr lvl="2" algn="ctr">
              <a:lnSpc>
                <a:spcPct val="100000"/>
              </a:lnSpc>
              <a:spcBef>
                <a:spcPts val="0"/>
              </a:spcBef>
              <a:spcAft>
                <a:spcPts val="0"/>
              </a:spcAft>
              <a:buSzPts val="5300"/>
              <a:buNone/>
              <a:defRPr sz="5300"/>
            </a:lvl3pPr>
            <a:lvl4pPr lvl="3" algn="ctr">
              <a:lnSpc>
                <a:spcPct val="100000"/>
              </a:lnSpc>
              <a:spcBef>
                <a:spcPts val="0"/>
              </a:spcBef>
              <a:spcAft>
                <a:spcPts val="0"/>
              </a:spcAft>
              <a:buSzPts val="5300"/>
              <a:buNone/>
              <a:defRPr sz="5300"/>
            </a:lvl4pPr>
            <a:lvl5pPr lvl="4" algn="ctr">
              <a:lnSpc>
                <a:spcPct val="100000"/>
              </a:lnSpc>
              <a:spcBef>
                <a:spcPts val="0"/>
              </a:spcBef>
              <a:spcAft>
                <a:spcPts val="0"/>
              </a:spcAft>
              <a:buSzPts val="5300"/>
              <a:buNone/>
              <a:defRPr sz="5300"/>
            </a:lvl5pPr>
            <a:lvl6pPr lvl="5" algn="ctr">
              <a:lnSpc>
                <a:spcPct val="100000"/>
              </a:lnSpc>
              <a:spcBef>
                <a:spcPts val="0"/>
              </a:spcBef>
              <a:spcAft>
                <a:spcPts val="0"/>
              </a:spcAft>
              <a:buSzPts val="5300"/>
              <a:buNone/>
              <a:defRPr sz="5300"/>
            </a:lvl6pPr>
            <a:lvl7pPr lvl="6" algn="ctr">
              <a:lnSpc>
                <a:spcPct val="100000"/>
              </a:lnSpc>
              <a:spcBef>
                <a:spcPts val="0"/>
              </a:spcBef>
              <a:spcAft>
                <a:spcPts val="0"/>
              </a:spcAft>
              <a:buSzPts val="5300"/>
              <a:buNone/>
              <a:defRPr sz="5300"/>
            </a:lvl7pPr>
            <a:lvl8pPr lvl="7" algn="ctr">
              <a:lnSpc>
                <a:spcPct val="100000"/>
              </a:lnSpc>
              <a:spcBef>
                <a:spcPts val="0"/>
              </a:spcBef>
              <a:spcAft>
                <a:spcPts val="0"/>
              </a:spcAft>
              <a:buSzPts val="5300"/>
              <a:buNone/>
              <a:defRPr sz="5300"/>
            </a:lvl8pPr>
            <a:lvl9pPr lvl="8" algn="ctr">
              <a:lnSpc>
                <a:spcPct val="100000"/>
              </a:lnSpc>
              <a:spcBef>
                <a:spcPts val="0"/>
              </a:spcBef>
              <a:spcAft>
                <a:spcPts val="0"/>
              </a:spcAft>
              <a:buSzPts val="5300"/>
              <a:buNone/>
              <a:defRPr sz="5300"/>
            </a:lvl9pPr>
          </a:lstStyle>
          <a:p>
            <a:endParaRPr/>
          </a:p>
        </p:txBody>
      </p:sp>
      <p:sp>
        <p:nvSpPr>
          <p:cNvPr id="68" name="Google Shape;68;p8"/>
          <p:cNvSpPr txBox="1">
            <a:spLocks noGrp="1"/>
          </p:cNvSpPr>
          <p:nvPr>
            <p:ph type="subTitle" idx="1"/>
          </p:nvPr>
        </p:nvSpPr>
        <p:spPr>
          <a:xfrm>
            <a:off x="310447" y="4120005"/>
            <a:ext cx="4730100" cy="1815300"/>
          </a:xfrm>
          <a:prstGeom prst="rect">
            <a:avLst/>
          </a:prstGeom>
          <a:noFill/>
          <a:ln>
            <a:noFill/>
          </a:ln>
        </p:spPr>
        <p:txBody>
          <a:bodyPr spcFirstLastPara="1" wrap="square" lIns="116050" tIns="116050" rIns="116050" bIns="116050" anchor="t" anchorCtr="0">
            <a:normAutofit/>
          </a:bodyPr>
          <a:lstStyle>
            <a:lvl1pPr lvl="0" algn="ctr">
              <a:lnSpc>
                <a:spcPct val="100000"/>
              </a:lnSpc>
              <a:spcBef>
                <a:spcPts val="0"/>
              </a:spcBef>
              <a:spcAft>
                <a:spcPts val="0"/>
              </a:spcAft>
              <a:buSzPts val="2700"/>
              <a:buNone/>
              <a:defRPr sz="2700"/>
            </a:lvl1pPr>
            <a:lvl2pPr lvl="1" algn="ctr">
              <a:lnSpc>
                <a:spcPct val="100000"/>
              </a:lnSpc>
              <a:spcBef>
                <a:spcPts val="0"/>
              </a:spcBef>
              <a:spcAft>
                <a:spcPts val="0"/>
              </a:spcAft>
              <a:buSzPts val="2700"/>
              <a:buNone/>
              <a:defRPr sz="2700"/>
            </a:lvl2pPr>
            <a:lvl3pPr lvl="2" algn="ctr">
              <a:lnSpc>
                <a:spcPct val="100000"/>
              </a:lnSpc>
              <a:spcBef>
                <a:spcPts val="0"/>
              </a:spcBef>
              <a:spcAft>
                <a:spcPts val="0"/>
              </a:spcAft>
              <a:buSzPts val="2700"/>
              <a:buNone/>
              <a:defRPr sz="2700"/>
            </a:lvl3pPr>
            <a:lvl4pPr lvl="3" algn="ctr">
              <a:lnSpc>
                <a:spcPct val="100000"/>
              </a:lnSpc>
              <a:spcBef>
                <a:spcPts val="0"/>
              </a:spcBef>
              <a:spcAft>
                <a:spcPts val="0"/>
              </a:spcAft>
              <a:buSzPts val="2700"/>
              <a:buNone/>
              <a:defRPr sz="2700"/>
            </a:lvl4pPr>
            <a:lvl5pPr lvl="4" algn="ctr">
              <a:lnSpc>
                <a:spcPct val="100000"/>
              </a:lnSpc>
              <a:spcBef>
                <a:spcPts val="0"/>
              </a:spcBef>
              <a:spcAft>
                <a:spcPts val="0"/>
              </a:spcAft>
              <a:buSzPts val="2700"/>
              <a:buNone/>
              <a:defRPr sz="2700"/>
            </a:lvl5pPr>
            <a:lvl6pPr lvl="5" algn="ctr">
              <a:lnSpc>
                <a:spcPct val="100000"/>
              </a:lnSpc>
              <a:spcBef>
                <a:spcPts val="0"/>
              </a:spcBef>
              <a:spcAft>
                <a:spcPts val="0"/>
              </a:spcAft>
              <a:buSzPts val="2700"/>
              <a:buNone/>
              <a:defRPr sz="2700"/>
            </a:lvl6pPr>
            <a:lvl7pPr lvl="6" algn="ctr">
              <a:lnSpc>
                <a:spcPct val="100000"/>
              </a:lnSpc>
              <a:spcBef>
                <a:spcPts val="0"/>
              </a:spcBef>
              <a:spcAft>
                <a:spcPts val="0"/>
              </a:spcAft>
              <a:buSzPts val="2700"/>
              <a:buNone/>
              <a:defRPr sz="2700"/>
            </a:lvl7pPr>
            <a:lvl8pPr lvl="7" algn="ctr">
              <a:lnSpc>
                <a:spcPct val="100000"/>
              </a:lnSpc>
              <a:spcBef>
                <a:spcPts val="0"/>
              </a:spcBef>
              <a:spcAft>
                <a:spcPts val="0"/>
              </a:spcAft>
              <a:buSzPts val="2700"/>
              <a:buNone/>
              <a:defRPr sz="2700"/>
            </a:lvl8pPr>
            <a:lvl9pPr lvl="8" algn="ctr">
              <a:lnSpc>
                <a:spcPct val="100000"/>
              </a:lnSpc>
              <a:spcBef>
                <a:spcPts val="0"/>
              </a:spcBef>
              <a:spcAft>
                <a:spcPts val="0"/>
              </a:spcAft>
              <a:buSzPts val="2700"/>
              <a:buNone/>
              <a:defRPr sz="2700"/>
            </a:lvl9pPr>
          </a:lstStyle>
          <a:p>
            <a:endParaRPr/>
          </a:p>
        </p:txBody>
      </p:sp>
      <p:sp>
        <p:nvSpPr>
          <p:cNvPr id="69" name="Google Shape;69;p8"/>
          <p:cNvSpPr txBox="1">
            <a:spLocks noGrp="1"/>
          </p:cNvSpPr>
          <p:nvPr>
            <p:ph type="body" idx="2"/>
          </p:nvPr>
        </p:nvSpPr>
        <p:spPr>
          <a:xfrm>
            <a:off x="5775715" y="1064257"/>
            <a:ext cx="4486500" cy="5431200"/>
          </a:xfrm>
          <a:prstGeom prst="rect">
            <a:avLst/>
          </a:prstGeom>
          <a:noFill/>
          <a:ln>
            <a:noFill/>
          </a:ln>
        </p:spPr>
        <p:txBody>
          <a:bodyPr spcFirstLastPara="1" wrap="square" lIns="116050" tIns="116050" rIns="116050" bIns="116050" anchor="ctr" anchorCtr="0">
            <a:normAutofit/>
          </a:bodyPr>
          <a:lstStyle>
            <a:lvl1pPr marL="457200" lvl="0" indent="-374650" algn="l">
              <a:lnSpc>
                <a:spcPct val="115000"/>
              </a:lnSpc>
              <a:spcBef>
                <a:spcPts val="0"/>
              </a:spcBef>
              <a:spcAft>
                <a:spcPts val="0"/>
              </a:spcAft>
              <a:buClr>
                <a:srgbClr val="FFFFFF"/>
              </a:buClr>
              <a:buSzPts val="2300"/>
              <a:buChar char="●"/>
              <a:defRPr>
                <a:solidFill>
                  <a:srgbClr val="FFFFFF"/>
                </a:solidFill>
              </a:defRPr>
            </a:lvl1pPr>
            <a:lvl2pPr marL="914400" lvl="1" indent="-342900" algn="l">
              <a:lnSpc>
                <a:spcPct val="115000"/>
              </a:lnSpc>
              <a:spcBef>
                <a:spcPts val="0"/>
              </a:spcBef>
              <a:spcAft>
                <a:spcPts val="0"/>
              </a:spcAft>
              <a:buClr>
                <a:srgbClr val="FFFFFF"/>
              </a:buClr>
              <a:buSzPts val="1800"/>
              <a:buChar char="○"/>
              <a:defRPr>
                <a:solidFill>
                  <a:srgbClr val="FFFFFF"/>
                </a:solidFill>
              </a:defRPr>
            </a:lvl2pPr>
            <a:lvl3pPr marL="1371600" lvl="2" indent="-342900" algn="l">
              <a:lnSpc>
                <a:spcPct val="115000"/>
              </a:lnSpc>
              <a:spcBef>
                <a:spcPts val="0"/>
              </a:spcBef>
              <a:spcAft>
                <a:spcPts val="0"/>
              </a:spcAft>
              <a:buClr>
                <a:srgbClr val="FFFFFF"/>
              </a:buClr>
              <a:buSzPts val="1800"/>
              <a:buChar char="■"/>
              <a:defRPr>
                <a:solidFill>
                  <a:srgbClr val="FFFFFF"/>
                </a:solidFill>
              </a:defRPr>
            </a:lvl3pPr>
            <a:lvl4pPr marL="1828800" lvl="3" indent="-342900" algn="l">
              <a:lnSpc>
                <a:spcPct val="115000"/>
              </a:lnSpc>
              <a:spcBef>
                <a:spcPts val="0"/>
              </a:spcBef>
              <a:spcAft>
                <a:spcPts val="0"/>
              </a:spcAft>
              <a:buClr>
                <a:srgbClr val="FFFFFF"/>
              </a:buClr>
              <a:buSzPts val="1800"/>
              <a:buChar char="●"/>
              <a:defRPr>
                <a:solidFill>
                  <a:srgbClr val="FFFFFF"/>
                </a:solidFill>
              </a:defRPr>
            </a:lvl4pPr>
            <a:lvl5pPr marL="2286000" lvl="4" indent="-342900" algn="l">
              <a:lnSpc>
                <a:spcPct val="115000"/>
              </a:lnSpc>
              <a:spcBef>
                <a:spcPts val="0"/>
              </a:spcBef>
              <a:spcAft>
                <a:spcPts val="0"/>
              </a:spcAft>
              <a:buClr>
                <a:srgbClr val="FFFFFF"/>
              </a:buClr>
              <a:buSzPts val="1800"/>
              <a:buChar char="○"/>
              <a:defRPr>
                <a:solidFill>
                  <a:srgbClr val="FFFFFF"/>
                </a:solidFill>
              </a:defRPr>
            </a:lvl5pPr>
            <a:lvl6pPr marL="2743200" lvl="5" indent="-342900" algn="l">
              <a:lnSpc>
                <a:spcPct val="115000"/>
              </a:lnSpc>
              <a:spcBef>
                <a:spcPts val="0"/>
              </a:spcBef>
              <a:spcAft>
                <a:spcPts val="0"/>
              </a:spcAft>
              <a:buClr>
                <a:srgbClr val="FFFFFF"/>
              </a:buClr>
              <a:buSzPts val="1800"/>
              <a:buChar char="■"/>
              <a:defRPr>
                <a:solidFill>
                  <a:srgbClr val="FFFFFF"/>
                </a:solidFill>
              </a:defRPr>
            </a:lvl6pPr>
            <a:lvl7pPr marL="3200400" lvl="6" indent="-342900" algn="l">
              <a:lnSpc>
                <a:spcPct val="115000"/>
              </a:lnSpc>
              <a:spcBef>
                <a:spcPts val="0"/>
              </a:spcBef>
              <a:spcAft>
                <a:spcPts val="0"/>
              </a:spcAft>
              <a:buClr>
                <a:srgbClr val="FFFFFF"/>
              </a:buClr>
              <a:buSzPts val="1800"/>
              <a:buChar char="●"/>
              <a:defRPr>
                <a:solidFill>
                  <a:srgbClr val="FFFFFF"/>
                </a:solidFill>
              </a:defRPr>
            </a:lvl7pPr>
            <a:lvl8pPr marL="3657600" lvl="7" indent="-342900" algn="l">
              <a:lnSpc>
                <a:spcPct val="115000"/>
              </a:lnSpc>
              <a:spcBef>
                <a:spcPts val="0"/>
              </a:spcBef>
              <a:spcAft>
                <a:spcPts val="0"/>
              </a:spcAft>
              <a:buClr>
                <a:srgbClr val="FFFFFF"/>
              </a:buClr>
              <a:buSzPts val="1800"/>
              <a:buChar char="○"/>
              <a:defRPr>
                <a:solidFill>
                  <a:srgbClr val="FFFFFF"/>
                </a:solidFill>
              </a:defRPr>
            </a:lvl8pPr>
            <a:lvl9pPr marL="4114800" lvl="8" indent="-342900" algn="l">
              <a:lnSpc>
                <a:spcPct val="115000"/>
              </a:lnSpc>
              <a:spcBef>
                <a:spcPts val="0"/>
              </a:spcBef>
              <a:spcAft>
                <a:spcPts val="0"/>
              </a:spcAft>
              <a:buClr>
                <a:srgbClr val="FFFFFF"/>
              </a:buClr>
              <a:buSzPts val="1800"/>
              <a:buChar char="■"/>
              <a:defRPr>
                <a:solidFill>
                  <a:srgbClr val="FFFFFF"/>
                </a:solidFill>
              </a:defRPr>
            </a:lvl9pPr>
          </a:lstStyle>
          <a:p>
            <a:endParaRPr/>
          </a:p>
        </p:txBody>
      </p:sp>
      <p:sp>
        <p:nvSpPr>
          <p:cNvPr id="70" name="Google Shape;70;p8"/>
          <p:cNvSpPr txBox="1">
            <a:spLocks noGrp="1"/>
          </p:cNvSpPr>
          <p:nvPr>
            <p:ph type="sldNum" idx="12"/>
          </p:nvPr>
        </p:nvSpPr>
        <p:spPr>
          <a:xfrm>
            <a:off x="10050300" y="7156934"/>
            <a:ext cx="641700" cy="578700"/>
          </a:xfrm>
          <a:prstGeom prst="rect">
            <a:avLst/>
          </a:prstGeom>
          <a:noFill/>
          <a:ln>
            <a:noFill/>
          </a:ln>
        </p:spPr>
        <p:txBody>
          <a:bodyPr spcFirstLastPara="1" wrap="square" lIns="104875" tIns="104875" rIns="104875" bIns="104875" anchor="t"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p:cSld name="TITLE_AND_BODY_1">
    <p:spTree>
      <p:nvGrpSpPr>
        <p:cNvPr id="1" name="Shape 71"/>
        <p:cNvGrpSpPr/>
        <p:nvPr/>
      </p:nvGrpSpPr>
      <p:grpSpPr>
        <a:xfrm>
          <a:off x="0" y="0"/>
          <a:ext cx="0" cy="0"/>
          <a:chOff x="0" y="0"/>
          <a:chExt cx="0" cy="0"/>
        </a:xfrm>
      </p:grpSpPr>
      <p:sp>
        <p:nvSpPr>
          <p:cNvPr id="72" name="Google Shape;72;p9"/>
          <p:cNvSpPr txBox="1">
            <a:spLocks noGrp="1"/>
          </p:cNvSpPr>
          <p:nvPr>
            <p:ph type="title"/>
          </p:nvPr>
        </p:nvSpPr>
        <p:spPr>
          <a:xfrm>
            <a:off x="364468" y="654105"/>
            <a:ext cx="9963000" cy="841800"/>
          </a:xfrm>
          <a:prstGeom prst="rect">
            <a:avLst/>
          </a:prstGeom>
          <a:noFill/>
          <a:ln>
            <a:noFill/>
          </a:ln>
        </p:spPr>
        <p:txBody>
          <a:bodyPr spcFirstLastPara="1" wrap="square" lIns="116050" tIns="116050" rIns="116050" bIns="116050" anchor="t" anchorCtr="0">
            <a:normAutofit/>
          </a:bodyPr>
          <a:lstStyle>
            <a:lvl1pPr lvl="0" algn="l" rtl="0">
              <a:lnSpc>
                <a:spcPct val="100000"/>
              </a:lnSpc>
              <a:spcBef>
                <a:spcPts val="0"/>
              </a:spcBef>
              <a:spcAft>
                <a:spcPts val="0"/>
              </a:spcAft>
              <a:buSzPts val="3600"/>
              <a:buNone/>
              <a:defRPr/>
            </a:lvl1pPr>
            <a:lvl2pPr lvl="1" algn="l" rtl="0">
              <a:lnSpc>
                <a:spcPct val="100000"/>
              </a:lnSpc>
              <a:spcBef>
                <a:spcPts val="0"/>
              </a:spcBef>
              <a:spcAft>
                <a:spcPts val="0"/>
              </a:spcAft>
              <a:buSzPts val="3600"/>
              <a:buNone/>
              <a:defRPr/>
            </a:lvl2pPr>
            <a:lvl3pPr lvl="2" algn="l" rtl="0">
              <a:lnSpc>
                <a:spcPct val="100000"/>
              </a:lnSpc>
              <a:spcBef>
                <a:spcPts val="0"/>
              </a:spcBef>
              <a:spcAft>
                <a:spcPts val="0"/>
              </a:spcAft>
              <a:buSzPts val="3600"/>
              <a:buNone/>
              <a:defRPr/>
            </a:lvl3pPr>
            <a:lvl4pPr lvl="3" algn="l" rtl="0">
              <a:lnSpc>
                <a:spcPct val="100000"/>
              </a:lnSpc>
              <a:spcBef>
                <a:spcPts val="0"/>
              </a:spcBef>
              <a:spcAft>
                <a:spcPts val="0"/>
              </a:spcAft>
              <a:buSzPts val="3600"/>
              <a:buNone/>
              <a:defRPr/>
            </a:lvl4pPr>
            <a:lvl5pPr lvl="4" algn="l" rtl="0">
              <a:lnSpc>
                <a:spcPct val="100000"/>
              </a:lnSpc>
              <a:spcBef>
                <a:spcPts val="0"/>
              </a:spcBef>
              <a:spcAft>
                <a:spcPts val="0"/>
              </a:spcAft>
              <a:buSzPts val="3600"/>
              <a:buNone/>
              <a:defRPr/>
            </a:lvl5pPr>
            <a:lvl6pPr lvl="5" algn="l" rtl="0">
              <a:lnSpc>
                <a:spcPct val="100000"/>
              </a:lnSpc>
              <a:spcBef>
                <a:spcPts val="0"/>
              </a:spcBef>
              <a:spcAft>
                <a:spcPts val="0"/>
              </a:spcAft>
              <a:buSzPts val="3600"/>
              <a:buNone/>
              <a:defRPr/>
            </a:lvl6pPr>
            <a:lvl7pPr lvl="6" algn="l" rtl="0">
              <a:lnSpc>
                <a:spcPct val="100000"/>
              </a:lnSpc>
              <a:spcBef>
                <a:spcPts val="0"/>
              </a:spcBef>
              <a:spcAft>
                <a:spcPts val="0"/>
              </a:spcAft>
              <a:buSzPts val="3600"/>
              <a:buNone/>
              <a:defRPr/>
            </a:lvl7pPr>
            <a:lvl8pPr lvl="7" algn="l" rtl="0">
              <a:lnSpc>
                <a:spcPct val="100000"/>
              </a:lnSpc>
              <a:spcBef>
                <a:spcPts val="0"/>
              </a:spcBef>
              <a:spcAft>
                <a:spcPts val="0"/>
              </a:spcAft>
              <a:buSzPts val="3600"/>
              <a:buNone/>
              <a:defRPr/>
            </a:lvl8pPr>
            <a:lvl9pPr lvl="8" algn="l" rtl="0">
              <a:lnSpc>
                <a:spcPct val="100000"/>
              </a:lnSpc>
              <a:spcBef>
                <a:spcPts val="0"/>
              </a:spcBef>
              <a:spcAft>
                <a:spcPts val="0"/>
              </a:spcAft>
              <a:buSzPts val="3600"/>
              <a:buNone/>
              <a:defRPr/>
            </a:lvl9pPr>
          </a:lstStyle>
          <a:p>
            <a:endParaRPr/>
          </a:p>
        </p:txBody>
      </p:sp>
      <p:sp>
        <p:nvSpPr>
          <p:cNvPr id="73" name="Google Shape;73;p9"/>
          <p:cNvSpPr txBox="1">
            <a:spLocks noGrp="1"/>
          </p:cNvSpPr>
          <p:nvPr>
            <p:ph type="body" idx="1"/>
          </p:nvPr>
        </p:nvSpPr>
        <p:spPr>
          <a:xfrm>
            <a:off x="364468" y="1693927"/>
            <a:ext cx="9963000" cy="5021400"/>
          </a:xfrm>
          <a:prstGeom prst="rect">
            <a:avLst/>
          </a:prstGeom>
          <a:noFill/>
          <a:ln>
            <a:noFill/>
          </a:ln>
        </p:spPr>
        <p:txBody>
          <a:bodyPr spcFirstLastPara="1" wrap="square" lIns="116050" tIns="116050" rIns="116050" bIns="116050" anchor="t" anchorCtr="0">
            <a:normAutofit/>
          </a:bodyPr>
          <a:lstStyle>
            <a:lvl1pPr marL="457200" lvl="0" indent="-374650" algn="l" rtl="0">
              <a:lnSpc>
                <a:spcPct val="115000"/>
              </a:lnSpc>
              <a:spcBef>
                <a:spcPts val="0"/>
              </a:spcBef>
              <a:spcAft>
                <a:spcPts val="0"/>
              </a:spcAft>
              <a:buSzPts val="2300"/>
              <a:buChar char="●"/>
              <a:defRPr/>
            </a:lvl1pPr>
            <a:lvl2pPr marL="914400" lvl="1" indent="-342900" algn="l" rtl="0">
              <a:lnSpc>
                <a:spcPct val="115000"/>
              </a:lnSpc>
              <a:spcBef>
                <a:spcPts val="0"/>
              </a:spcBef>
              <a:spcAft>
                <a:spcPts val="0"/>
              </a:spcAft>
              <a:buSzPts val="1800"/>
              <a:buChar char="○"/>
              <a:defRPr/>
            </a:lvl2pPr>
            <a:lvl3pPr marL="1371600" lvl="2" indent="-342900" algn="l" rtl="0">
              <a:lnSpc>
                <a:spcPct val="115000"/>
              </a:lnSpc>
              <a:spcBef>
                <a:spcPts val="0"/>
              </a:spcBef>
              <a:spcAft>
                <a:spcPts val="0"/>
              </a:spcAft>
              <a:buSzPts val="1800"/>
              <a:buChar char="■"/>
              <a:defRPr/>
            </a:lvl3pPr>
            <a:lvl4pPr marL="1828800" lvl="3" indent="-342900" algn="l" rtl="0">
              <a:lnSpc>
                <a:spcPct val="115000"/>
              </a:lnSpc>
              <a:spcBef>
                <a:spcPts val="0"/>
              </a:spcBef>
              <a:spcAft>
                <a:spcPts val="0"/>
              </a:spcAft>
              <a:buSzPts val="1800"/>
              <a:buChar char="●"/>
              <a:defRPr/>
            </a:lvl4pPr>
            <a:lvl5pPr marL="2286000" lvl="4" indent="-342900" algn="l" rtl="0">
              <a:lnSpc>
                <a:spcPct val="115000"/>
              </a:lnSpc>
              <a:spcBef>
                <a:spcPts val="0"/>
              </a:spcBef>
              <a:spcAft>
                <a:spcPts val="0"/>
              </a:spcAft>
              <a:buSzPts val="1800"/>
              <a:buChar char="○"/>
              <a:defRPr/>
            </a:lvl5pPr>
            <a:lvl6pPr marL="2743200" lvl="5" indent="-342900" algn="l" rtl="0">
              <a:lnSpc>
                <a:spcPct val="115000"/>
              </a:lnSpc>
              <a:spcBef>
                <a:spcPts val="0"/>
              </a:spcBef>
              <a:spcAft>
                <a:spcPts val="0"/>
              </a:spcAft>
              <a:buSzPts val="1800"/>
              <a:buChar char="■"/>
              <a:defRPr/>
            </a:lvl6pPr>
            <a:lvl7pPr marL="3200400" lvl="6" indent="-342900" algn="l" rtl="0">
              <a:lnSpc>
                <a:spcPct val="115000"/>
              </a:lnSpc>
              <a:spcBef>
                <a:spcPts val="0"/>
              </a:spcBef>
              <a:spcAft>
                <a:spcPts val="0"/>
              </a:spcAft>
              <a:buSzPts val="1800"/>
              <a:buChar char="●"/>
              <a:defRPr/>
            </a:lvl7pPr>
            <a:lvl8pPr marL="3657600" lvl="7" indent="-342900" algn="l" rtl="0">
              <a:lnSpc>
                <a:spcPct val="115000"/>
              </a:lnSpc>
              <a:spcBef>
                <a:spcPts val="0"/>
              </a:spcBef>
              <a:spcAft>
                <a:spcPts val="0"/>
              </a:spcAft>
              <a:buSzPts val="1800"/>
              <a:buChar char="○"/>
              <a:defRPr/>
            </a:lvl8pPr>
            <a:lvl9pPr marL="4114800" lvl="8" indent="-342900" algn="l" rtl="0">
              <a:lnSpc>
                <a:spcPct val="115000"/>
              </a:lnSpc>
              <a:spcBef>
                <a:spcPts val="0"/>
              </a:spcBef>
              <a:spcAft>
                <a:spcPts val="0"/>
              </a:spcAft>
              <a:buSzPts val="1800"/>
              <a:buChar char="■"/>
              <a:defRPr/>
            </a:lvl9pPr>
          </a:lstStyle>
          <a:p>
            <a:endParaRPr/>
          </a:p>
        </p:txBody>
      </p:sp>
      <p:sp>
        <p:nvSpPr>
          <p:cNvPr id="74" name="Google Shape;74;p9"/>
          <p:cNvSpPr txBox="1">
            <a:spLocks noGrp="1"/>
          </p:cNvSpPr>
          <p:nvPr>
            <p:ph type="sldNum" idx="12"/>
          </p:nvPr>
        </p:nvSpPr>
        <p:spPr>
          <a:xfrm>
            <a:off x="10005373" y="7079777"/>
            <a:ext cx="641700" cy="578700"/>
          </a:xfrm>
          <a:prstGeom prst="rect">
            <a:avLst/>
          </a:prstGeom>
          <a:noFill/>
          <a:ln>
            <a:noFill/>
          </a:ln>
        </p:spPr>
        <p:txBody>
          <a:bodyPr spcFirstLastPara="1" wrap="square" lIns="104875" tIns="104875" rIns="104875" bIns="104875"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1" i="0" u="none" strike="noStrike" cap="none">
                <a:solidFill>
                  <a:schemeClr val="dk2"/>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1100"/>
              <a:buFont typeface="Arial"/>
              <a:buNone/>
              <a:defRPr sz="1100" b="1" i="0" u="none" strike="noStrike" cap="none">
                <a:solidFill>
                  <a:schemeClr val="dk2"/>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1100"/>
              <a:buFont typeface="Arial"/>
              <a:buNone/>
              <a:defRPr sz="1100" b="1" i="0" u="none" strike="noStrike" cap="none">
                <a:solidFill>
                  <a:schemeClr val="dk2"/>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1100"/>
              <a:buFont typeface="Arial"/>
              <a:buNone/>
              <a:defRPr sz="1100" b="1" i="0" u="none" strike="noStrike" cap="none">
                <a:solidFill>
                  <a:schemeClr val="dk2"/>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1100"/>
              <a:buFont typeface="Arial"/>
              <a:buNone/>
              <a:defRPr sz="1100" b="1" i="0" u="none" strike="noStrike" cap="none">
                <a:solidFill>
                  <a:schemeClr val="dk2"/>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1100"/>
              <a:buFont typeface="Arial"/>
              <a:buNone/>
              <a:defRPr sz="1100" b="1" i="0" u="none" strike="noStrike" cap="none">
                <a:solidFill>
                  <a:schemeClr val="dk2"/>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1100"/>
              <a:buFont typeface="Arial"/>
              <a:buNone/>
              <a:defRPr sz="1100" b="1" i="0" u="none" strike="noStrike" cap="none">
                <a:solidFill>
                  <a:schemeClr val="dk2"/>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1100"/>
              <a:buFont typeface="Arial"/>
              <a:buNone/>
              <a:defRPr sz="1100" b="1" i="0" u="none" strike="noStrike" cap="none">
                <a:solidFill>
                  <a:schemeClr val="dk2"/>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1100"/>
              <a:buFont typeface="Arial"/>
              <a:buNone/>
              <a:defRPr sz="1100" b="1"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1">
  <p:cSld name="BLANK_1">
    <p:spTree>
      <p:nvGrpSpPr>
        <p:cNvPr id="1" name="Shape 75"/>
        <p:cNvGrpSpPr/>
        <p:nvPr/>
      </p:nvGrpSpPr>
      <p:grpSpPr>
        <a:xfrm>
          <a:off x="0" y="0"/>
          <a:ext cx="0" cy="0"/>
          <a:chOff x="0" y="0"/>
          <a:chExt cx="0" cy="0"/>
        </a:xfrm>
      </p:grpSpPr>
      <p:sp>
        <p:nvSpPr>
          <p:cNvPr id="76" name="Google Shape;76;p10"/>
          <p:cNvSpPr txBox="1">
            <a:spLocks noGrp="1"/>
          </p:cNvSpPr>
          <p:nvPr>
            <p:ph type="sldNum" idx="12"/>
          </p:nvPr>
        </p:nvSpPr>
        <p:spPr>
          <a:xfrm>
            <a:off x="10050300" y="7156934"/>
            <a:ext cx="641700" cy="578700"/>
          </a:xfrm>
          <a:prstGeom prst="rect">
            <a:avLst/>
          </a:prstGeom>
          <a:noFill/>
          <a:ln>
            <a:noFill/>
          </a:ln>
        </p:spPr>
        <p:txBody>
          <a:bodyPr spcFirstLastPara="1" wrap="square" lIns="104875" tIns="104875" rIns="104875" bIns="104875" anchor="t" anchorCtr="0">
            <a:noAutofit/>
          </a:bodyPr>
          <a:lstStyle>
            <a:lvl1pPr marL="0" marR="0" lvl="0" indent="0" algn="r" rtl="0">
              <a:lnSpc>
                <a:spcPct val="100000"/>
              </a:lnSpc>
              <a:spcBef>
                <a:spcPts val="0"/>
              </a:spcBef>
              <a:spcAft>
                <a:spcPts val="0"/>
              </a:spcAft>
              <a:buClr>
                <a:srgbClr val="000000"/>
              </a:buClr>
              <a:buSzPts val="1100"/>
              <a:buFont typeface="Arial"/>
              <a:buNone/>
              <a:defRPr sz="1100" i="0" u="none" strike="noStrike" cap="none"/>
            </a:lvl1pPr>
            <a:lvl2pPr marL="0" marR="0" lvl="1" indent="0" algn="r" rtl="0">
              <a:lnSpc>
                <a:spcPct val="100000"/>
              </a:lnSpc>
              <a:spcBef>
                <a:spcPts val="0"/>
              </a:spcBef>
              <a:spcAft>
                <a:spcPts val="0"/>
              </a:spcAft>
              <a:buClr>
                <a:srgbClr val="000000"/>
              </a:buClr>
              <a:buSzPts val="1100"/>
              <a:buFont typeface="Arial"/>
              <a:buNone/>
              <a:defRPr sz="1100" i="0" u="none" strike="noStrike" cap="none"/>
            </a:lvl2pPr>
            <a:lvl3pPr marL="0" marR="0" lvl="2" indent="0" algn="r" rtl="0">
              <a:lnSpc>
                <a:spcPct val="100000"/>
              </a:lnSpc>
              <a:spcBef>
                <a:spcPts val="0"/>
              </a:spcBef>
              <a:spcAft>
                <a:spcPts val="0"/>
              </a:spcAft>
              <a:buClr>
                <a:srgbClr val="000000"/>
              </a:buClr>
              <a:buSzPts val="1100"/>
              <a:buFont typeface="Arial"/>
              <a:buNone/>
              <a:defRPr sz="1100" i="0" u="none" strike="noStrike" cap="none"/>
            </a:lvl3pPr>
            <a:lvl4pPr marL="0" marR="0" lvl="3" indent="0" algn="r" rtl="0">
              <a:lnSpc>
                <a:spcPct val="100000"/>
              </a:lnSpc>
              <a:spcBef>
                <a:spcPts val="0"/>
              </a:spcBef>
              <a:spcAft>
                <a:spcPts val="0"/>
              </a:spcAft>
              <a:buClr>
                <a:srgbClr val="000000"/>
              </a:buClr>
              <a:buSzPts val="1100"/>
              <a:buFont typeface="Arial"/>
              <a:buNone/>
              <a:defRPr sz="1100" i="0" u="none" strike="noStrike" cap="none"/>
            </a:lvl4pPr>
            <a:lvl5pPr marL="0" marR="0" lvl="4" indent="0" algn="r" rtl="0">
              <a:lnSpc>
                <a:spcPct val="100000"/>
              </a:lnSpc>
              <a:spcBef>
                <a:spcPts val="0"/>
              </a:spcBef>
              <a:spcAft>
                <a:spcPts val="0"/>
              </a:spcAft>
              <a:buClr>
                <a:srgbClr val="000000"/>
              </a:buClr>
              <a:buSzPts val="1100"/>
              <a:buFont typeface="Arial"/>
              <a:buNone/>
              <a:defRPr sz="1100" i="0" u="none" strike="noStrike" cap="none"/>
            </a:lvl5pPr>
            <a:lvl6pPr marL="0" marR="0" lvl="5" indent="0" algn="r" rtl="0">
              <a:lnSpc>
                <a:spcPct val="100000"/>
              </a:lnSpc>
              <a:spcBef>
                <a:spcPts val="0"/>
              </a:spcBef>
              <a:spcAft>
                <a:spcPts val="0"/>
              </a:spcAft>
              <a:buClr>
                <a:srgbClr val="000000"/>
              </a:buClr>
              <a:buSzPts val="1100"/>
              <a:buFont typeface="Arial"/>
              <a:buNone/>
              <a:defRPr sz="1100" i="0" u="none" strike="noStrike" cap="none"/>
            </a:lvl6pPr>
            <a:lvl7pPr marL="0" marR="0" lvl="6" indent="0" algn="r" rtl="0">
              <a:lnSpc>
                <a:spcPct val="100000"/>
              </a:lnSpc>
              <a:spcBef>
                <a:spcPts val="0"/>
              </a:spcBef>
              <a:spcAft>
                <a:spcPts val="0"/>
              </a:spcAft>
              <a:buClr>
                <a:srgbClr val="000000"/>
              </a:buClr>
              <a:buSzPts val="1100"/>
              <a:buFont typeface="Arial"/>
              <a:buNone/>
              <a:defRPr sz="1100" i="0" u="none" strike="noStrike" cap="none"/>
            </a:lvl7pPr>
            <a:lvl8pPr marL="0" marR="0" lvl="7" indent="0" algn="r" rtl="0">
              <a:lnSpc>
                <a:spcPct val="100000"/>
              </a:lnSpc>
              <a:spcBef>
                <a:spcPts val="0"/>
              </a:spcBef>
              <a:spcAft>
                <a:spcPts val="0"/>
              </a:spcAft>
              <a:buClr>
                <a:srgbClr val="000000"/>
              </a:buClr>
              <a:buSzPts val="1100"/>
              <a:buFont typeface="Arial"/>
              <a:buNone/>
              <a:defRPr sz="1100" i="0" u="none" strike="noStrike" cap="none"/>
            </a:lvl8pPr>
            <a:lvl9pPr marL="0" marR="0" lvl="8" indent="0" algn="r" rtl="0">
              <a:lnSpc>
                <a:spcPct val="100000"/>
              </a:lnSpc>
              <a:spcBef>
                <a:spcPts val="0"/>
              </a:spcBef>
              <a:spcAft>
                <a:spcPts val="0"/>
              </a:spcAft>
              <a:buClr>
                <a:srgbClr val="000000"/>
              </a:buClr>
              <a:buSzPts val="1100"/>
              <a:buFont typeface="Arial"/>
              <a:buNone/>
              <a:defRPr sz="1100" i="0" u="none" strike="noStrike" cap="none"/>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25" y="7108475"/>
            <a:ext cx="10692000" cy="451500"/>
          </a:xfrm>
          <a:prstGeom prst="rect">
            <a:avLst/>
          </a:prstGeom>
          <a:solidFill>
            <a:srgbClr val="0097A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7" name="Google Shape;7;p1"/>
          <p:cNvSpPr txBox="1">
            <a:spLocks noGrp="1"/>
          </p:cNvSpPr>
          <p:nvPr>
            <p:ph type="title"/>
          </p:nvPr>
        </p:nvSpPr>
        <p:spPr>
          <a:xfrm>
            <a:off x="364468" y="654105"/>
            <a:ext cx="9963000" cy="841800"/>
          </a:xfrm>
          <a:prstGeom prst="rect">
            <a:avLst/>
          </a:prstGeom>
          <a:noFill/>
          <a:ln>
            <a:noFill/>
          </a:ln>
        </p:spPr>
        <p:txBody>
          <a:bodyPr spcFirstLastPara="1" wrap="square" lIns="116050" tIns="116050" rIns="116050" bIns="116050" anchor="t" anchorCtr="0">
            <a:normAutofit/>
          </a:bodyPr>
          <a:lstStyle>
            <a:lvl1pPr marR="0" lvl="0" algn="l" rtl="0">
              <a:lnSpc>
                <a:spcPct val="100000"/>
              </a:lnSpc>
              <a:spcBef>
                <a:spcPts val="0"/>
              </a:spcBef>
              <a:spcAft>
                <a:spcPts val="0"/>
              </a:spcAft>
              <a:buClr>
                <a:schemeClr val="dk1"/>
              </a:buClr>
              <a:buSzPts val="3600"/>
              <a:buFont typeface="Caveat"/>
              <a:buNone/>
              <a:defRPr sz="3600" b="1" i="0" u="none" strike="noStrike" cap="none">
                <a:solidFill>
                  <a:schemeClr val="dk1"/>
                </a:solidFill>
                <a:latin typeface="Caveat"/>
                <a:ea typeface="Caveat"/>
                <a:cs typeface="Caveat"/>
                <a:sym typeface="Caveat"/>
              </a:defRPr>
            </a:lvl1pPr>
            <a:lvl2pPr marR="0" lvl="1" algn="l" rtl="0">
              <a:lnSpc>
                <a:spcPct val="100000"/>
              </a:lnSpc>
              <a:spcBef>
                <a:spcPts val="0"/>
              </a:spcBef>
              <a:spcAft>
                <a:spcPts val="0"/>
              </a:spcAft>
              <a:buClr>
                <a:schemeClr val="dk1"/>
              </a:buClr>
              <a:buSzPts val="3600"/>
              <a:buFont typeface="Lato"/>
              <a:buNone/>
              <a:defRPr sz="3600" b="1"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3600"/>
              <a:buFont typeface="Lato"/>
              <a:buNone/>
              <a:defRPr sz="3600" b="1"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3600"/>
              <a:buFont typeface="Lato"/>
              <a:buNone/>
              <a:defRPr sz="3600" b="1"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3600"/>
              <a:buFont typeface="Lato"/>
              <a:buNone/>
              <a:defRPr sz="3600" b="1"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3600"/>
              <a:buFont typeface="Lato"/>
              <a:buNone/>
              <a:defRPr sz="3600" b="1"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3600"/>
              <a:buFont typeface="Lato"/>
              <a:buNone/>
              <a:defRPr sz="3600" b="1"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3600"/>
              <a:buFont typeface="Lato"/>
              <a:buNone/>
              <a:defRPr sz="3600" b="1"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3600"/>
              <a:buFont typeface="Lato"/>
              <a:buNone/>
              <a:defRPr sz="3600" b="1" i="0" u="none" strike="noStrike" cap="none">
                <a:solidFill>
                  <a:schemeClr val="dk1"/>
                </a:solidFill>
                <a:latin typeface="Lato"/>
                <a:ea typeface="Lato"/>
                <a:cs typeface="Lato"/>
                <a:sym typeface="Lato"/>
              </a:defRPr>
            </a:lvl9pPr>
          </a:lstStyle>
          <a:p>
            <a:endParaRPr/>
          </a:p>
        </p:txBody>
      </p:sp>
      <p:sp>
        <p:nvSpPr>
          <p:cNvPr id="8" name="Google Shape;8;p1"/>
          <p:cNvSpPr txBox="1">
            <a:spLocks noGrp="1"/>
          </p:cNvSpPr>
          <p:nvPr>
            <p:ph type="body" idx="1"/>
          </p:nvPr>
        </p:nvSpPr>
        <p:spPr>
          <a:xfrm>
            <a:off x="364468" y="1693927"/>
            <a:ext cx="9963000" cy="5021400"/>
          </a:xfrm>
          <a:prstGeom prst="rect">
            <a:avLst/>
          </a:prstGeom>
          <a:noFill/>
          <a:ln>
            <a:noFill/>
          </a:ln>
        </p:spPr>
        <p:txBody>
          <a:bodyPr spcFirstLastPara="1" wrap="square" lIns="116050" tIns="116050" rIns="116050" bIns="116050" anchor="t" anchorCtr="0">
            <a:normAutofit/>
          </a:bodyPr>
          <a:lstStyle>
            <a:lvl1pPr marL="457200" marR="0" lvl="0" indent="-374650" algn="l" rtl="0">
              <a:lnSpc>
                <a:spcPct val="115000"/>
              </a:lnSpc>
              <a:spcBef>
                <a:spcPts val="0"/>
              </a:spcBef>
              <a:spcAft>
                <a:spcPts val="0"/>
              </a:spcAft>
              <a:buClr>
                <a:schemeClr val="dk2"/>
              </a:buClr>
              <a:buSzPts val="2300"/>
              <a:buFont typeface="Lato"/>
              <a:buChar char="●"/>
              <a:defRPr sz="2300" b="0" i="0" u="none" strike="noStrike" cap="none">
                <a:solidFill>
                  <a:schemeClr val="dk2"/>
                </a:solidFill>
                <a:latin typeface="Lato"/>
                <a:ea typeface="Lato"/>
                <a:cs typeface="Lato"/>
                <a:sym typeface="Lato"/>
              </a:defRPr>
            </a:lvl1pPr>
            <a:lvl2pPr marL="914400" marR="0" lvl="1"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2pPr>
            <a:lvl3pPr marL="1371600" marR="0" lvl="2"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3pPr>
            <a:lvl4pPr marL="1828800" marR="0" lvl="3"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4pPr>
            <a:lvl5pPr marL="2286000" marR="0" lvl="4"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5pPr>
            <a:lvl6pPr marL="2743200" marR="0" lvl="5"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6pPr>
            <a:lvl7pPr marL="3200400" marR="0" lvl="6"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7pPr>
            <a:lvl8pPr marL="3657600" marR="0" lvl="7"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8pPr>
            <a:lvl9pPr marL="4114800" marR="0" lvl="8"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9pPr>
          </a:lstStyle>
          <a:p>
            <a:endParaRPr/>
          </a:p>
        </p:txBody>
      </p:sp>
      <p:sp>
        <p:nvSpPr>
          <p:cNvPr id="9" name="Google Shape;9;p1"/>
          <p:cNvSpPr txBox="1"/>
          <p:nvPr/>
        </p:nvSpPr>
        <p:spPr>
          <a:xfrm>
            <a:off x="158875" y="7164875"/>
            <a:ext cx="17988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0" i="0" u="none" strike="noStrike" cap="none">
                <a:solidFill>
                  <a:srgbClr val="FFFFFF"/>
                </a:solidFill>
                <a:latin typeface="Lato"/>
                <a:ea typeface="Lato"/>
                <a:cs typeface="Lato"/>
                <a:sym typeface="Lato"/>
              </a:rPr>
              <a:t>© Kapow Primary 202</a:t>
            </a:r>
            <a:r>
              <a:rPr lang="en-GB" sz="1000">
                <a:solidFill>
                  <a:srgbClr val="FFFFFF"/>
                </a:solidFill>
                <a:latin typeface="Lato"/>
                <a:ea typeface="Lato"/>
                <a:cs typeface="Lato"/>
                <a:sym typeface="Lato"/>
              </a:rPr>
              <a:t>4</a:t>
            </a:r>
            <a:endParaRPr sz="1000" b="0" i="0" u="none" strike="noStrike" cap="none">
              <a:solidFill>
                <a:srgbClr val="FFFFFF"/>
              </a:solidFill>
              <a:latin typeface="Lato"/>
              <a:ea typeface="Lato"/>
              <a:cs typeface="Lato"/>
              <a:sym typeface="Lato"/>
            </a:endParaRPr>
          </a:p>
        </p:txBody>
      </p:sp>
      <p:sp>
        <p:nvSpPr>
          <p:cNvPr id="10" name="Google Shape;10;p1"/>
          <p:cNvSpPr txBox="1"/>
          <p:nvPr/>
        </p:nvSpPr>
        <p:spPr>
          <a:xfrm>
            <a:off x="8650700" y="7156925"/>
            <a:ext cx="1798800" cy="3387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GB" sz="1000" b="0" i="0" u="none" strike="noStrike" cap="none">
                <a:solidFill>
                  <a:srgbClr val="FFFFFF"/>
                </a:solidFill>
                <a:latin typeface="Lato"/>
                <a:ea typeface="Lato"/>
                <a:cs typeface="Lato"/>
                <a:sym typeface="Lato"/>
              </a:rPr>
              <a:t>www.kapowprimary.com</a:t>
            </a:r>
            <a:endParaRPr sz="1000" b="0" i="0" u="none" strike="noStrike" cap="none">
              <a:solidFill>
                <a:srgbClr val="FFFFFF"/>
              </a:solidFill>
              <a:latin typeface="Lato"/>
              <a:ea typeface="Lato"/>
              <a:cs typeface="Lato"/>
              <a:sym typeface="Lato"/>
            </a:endParaRPr>
          </a:p>
        </p:txBody>
      </p:sp>
      <p:sp>
        <p:nvSpPr>
          <p:cNvPr id="11" name="Google Shape;11;p1"/>
          <p:cNvSpPr txBox="1">
            <a:spLocks noGrp="1"/>
          </p:cNvSpPr>
          <p:nvPr>
            <p:ph type="sldNum" idx="12"/>
          </p:nvPr>
        </p:nvSpPr>
        <p:spPr>
          <a:xfrm>
            <a:off x="10050300" y="7156934"/>
            <a:ext cx="641700" cy="578700"/>
          </a:xfrm>
          <a:prstGeom prst="rect">
            <a:avLst/>
          </a:prstGeom>
          <a:noFill/>
          <a:ln>
            <a:noFill/>
          </a:ln>
        </p:spPr>
        <p:txBody>
          <a:bodyPr spcFirstLastPara="1" wrap="square" lIns="104875" tIns="104875" rIns="104875" bIns="104875"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1" i="0" u="none" strike="noStrike" cap="none">
                <a:solidFill>
                  <a:srgbClr val="FFFFFF"/>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1100"/>
              <a:buFont typeface="Arial"/>
              <a:buNone/>
              <a:defRPr sz="1100" b="1" i="0" u="none" strike="noStrike" cap="none">
                <a:solidFill>
                  <a:srgbClr val="FFFFFF"/>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1100"/>
              <a:buFont typeface="Arial"/>
              <a:buNone/>
              <a:defRPr sz="1100" b="1" i="0" u="none" strike="noStrike" cap="none">
                <a:solidFill>
                  <a:srgbClr val="FFFFFF"/>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1100"/>
              <a:buFont typeface="Arial"/>
              <a:buNone/>
              <a:defRPr sz="1100" b="1" i="0" u="none" strike="noStrike" cap="none">
                <a:solidFill>
                  <a:srgbClr val="FFFFFF"/>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1100"/>
              <a:buFont typeface="Arial"/>
              <a:buNone/>
              <a:defRPr sz="1100" b="1" i="0" u="none" strike="noStrike" cap="none">
                <a:solidFill>
                  <a:srgbClr val="FFFFFF"/>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1100"/>
              <a:buFont typeface="Arial"/>
              <a:buNone/>
              <a:defRPr sz="1100" b="1" i="0" u="none" strike="noStrike" cap="none">
                <a:solidFill>
                  <a:srgbClr val="FFFFFF"/>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1100"/>
              <a:buFont typeface="Arial"/>
              <a:buNone/>
              <a:defRPr sz="1100" b="1" i="0" u="none" strike="noStrike" cap="none">
                <a:solidFill>
                  <a:srgbClr val="FFFFFF"/>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1100"/>
              <a:buFont typeface="Arial"/>
              <a:buNone/>
              <a:defRPr sz="1100" b="1" i="0" u="none" strike="noStrike" cap="none">
                <a:solidFill>
                  <a:srgbClr val="FFFFFF"/>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1100"/>
              <a:buFont typeface="Arial"/>
              <a:buNone/>
              <a:defRPr sz="1100" b="1" i="0" u="none" strike="noStrike" cap="none">
                <a:solidFill>
                  <a:srgbClr val="FFFFFF"/>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86"/>
        <p:cNvGrpSpPr/>
        <p:nvPr/>
      </p:nvGrpSpPr>
      <p:grpSpPr>
        <a:xfrm>
          <a:off x="0" y="0"/>
          <a:ext cx="0" cy="0"/>
          <a:chOff x="0" y="0"/>
          <a:chExt cx="0" cy="0"/>
        </a:xfrm>
      </p:grpSpPr>
      <p:sp>
        <p:nvSpPr>
          <p:cNvPr id="87" name="Google Shape;87;p13"/>
          <p:cNvSpPr/>
          <p:nvPr/>
        </p:nvSpPr>
        <p:spPr>
          <a:xfrm>
            <a:off x="0" y="7124475"/>
            <a:ext cx="10692000" cy="435600"/>
          </a:xfrm>
          <a:prstGeom prst="rect">
            <a:avLst/>
          </a:prstGeom>
          <a:solidFill>
            <a:srgbClr val="0097A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88" name="Google Shape;88;p13"/>
          <p:cNvSpPr txBox="1">
            <a:spLocks noGrp="1"/>
          </p:cNvSpPr>
          <p:nvPr>
            <p:ph type="title"/>
          </p:nvPr>
        </p:nvSpPr>
        <p:spPr>
          <a:xfrm>
            <a:off x="364468" y="654105"/>
            <a:ext cx="9963000" cy="841800"/>
          </a:xfrm>
          <a:prstGeom prst="rect">
            <a:avLst/>
          </a:prstGeom>
          <a:noFill/>
          <a:ln>
            <a:noFill/>
          </a:ln>
        </p:spPr>
        <p:txBody>
          <a:bodyPr spcFirstLastPara="1" wrap="square" lIns="116050" tIns="116050" rIns="116050" bIns="116050" anchor="t" anchorCtr="0">
            <a:normAutofit/>
          </a:bodyPr>
          <a:lstStyle>
            <a:lvl1pPr marR="0" lvl="0" algn="l" rtl="0">
              <a:lnSpc>
                <a:spcPct val="100000"/>
              </a:lnSpc>
              <a:spcBef>
                <a:spcPts val="0"/>
              </a:spcBef>
              <a:spcAft>
                <a:spcPts val="0"/>
              </a:spcAft>
              <a:buClr>
                <a:schemeClr val="dk1"/>
              </a:buClr>
              <a:buSzPts val="3600"/>
              <a:buFont typeface="Caveat"/>
              <a:buNone/>
              <a:defRPr sz="3600" b="1" i="0" u="none" strike="noStrike" cap="none">
                <a:solidFill>
                  <a:schemeClr val="dk1"/>
                </a:solidFill>
                <a:latin typeface="Caveat"/>
                <a:ea typeface="Caveat"/>
                <a:cs typeface="Caveat"/>
                <a:sym typeface="Caveat"/>
              </a:defRPr>
            </a:lvl1pPr>
            <a:lvl2pPr marR="0" lvl="1"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endParaRPr/>
          </a:p>
        </p:txBody>
      </p:sp>
      <p:sp>
        <p:nvSpPr>
          <p:cNvPr id="89" name="Google Shape;89;p13"/>
          <p:cNvSpPr txBox="1">
            <a:spLocks noGrp="1"/>
          </p:cNvSpPr>
          <p:nvPr>
            <p:ph type="body" idx="1"/>
          </p:nvPr>
        </p:nvSpPr>
        <p:spPr>
          <a:xfrm>
            <a:off x="364475" y="1693925"/>
            <a:ext cx="9963000" cy="3982500"/>
          </a:xfrm>
          <a:prstGeom prst="rect">
            <a:avLst/>
          </a:prstGeom>
          <a:noFill/>
          <a:ln>
            <a:noFill/>
          </a:ln>
        </p:spPr>
        <p:txBody>
          <a:bodyPr spcFirstLastPara="1" wrap="square" lIns="116050" tIns="116050" rIns="116050" bIns="116050" anchor="t" anchorCtr="0">
            <a:normAutofit/>
          </a:bodyPr>
          <a:lstStyle>
            <a:lvl1pPr marL="457200" marR="0" lvl="0" indent="-374650" algn="l" rtl="0">
              <a:lnSpc>
                <a:spcPct val="115000"/>
              </a:lnSpc>
              <a:spcBef>
                <a:spcPts val="0"/>
              </a:spcBef>
              <a:spcAft>
                <a:spcPts val="0"/>
              </a:spcAft>
              <a:buClr>
                <a:schemeClr val="dk2"/>
              </a:buClr>
              <a:buSzPts val="2300"/>
              <a:buFont typeface="Lato"/>
              <a:buChar char="●"/>
              <a:defRPr sz="2300" b="0" i="0" u="none" strike="noStrike" cap="none">
                <a:solidFill>
                  <a:schemeClr val="dk2"/>
                </a:solidFill>
                <a:latin typeface="Lato"/>
                <a:ea typeface="Lato"/>
                <a:cs typeface="Lato"/>
                <a:sym typeface="Lato"/>
              </a:defRPr>
            </a:lvl1pPr>
            <a:lvl2pPr marL="914400" marR="0" lvl="1"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2pPr>
            <a:lvl3pPr marL="1371600" marR="0" lvl="2"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3pPr>
            <a:lvl4pPr marL="1828800" marR="0" lvl="3"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4pPr>
            <a:lvl5pPr marL="2286000" marR="0" lvl="4"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5pPr>
            <a:lvl6pPr marL="2743200" marR="0" lvl="5"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6pPr>
            <a:lvl7pPr marL="3200400" marR="0" lvl="6"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7pPr>
            <a:lvl8pPr marL="3657600" marR="0" lvl="7"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8pPr>
            <a:lvl9pPr marL="4114800" marR="0" lvl="8"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9pPr>
          </a:lstStyle>
          <a:p>
            <a:endParaRPr/>
          </a:p>
        </p:txBody>
      </p:sp>
      <p:sp>
        <p:nvSpPr>
          <p:cNvPr id="90" name="Google Shape;90;p13"/>
          <p:cNvSpPr txBox="1"/>
          <p:nvPr/>
        </p:nvSpPr>
        <p:spPr>
          <a:xfrm>
            <a:off x="214100" y="7172916"/>
            <a:ext cx="17988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1" i="0" u="none" strike="noStrike" cap="none">
                <a:solidFill>
                  <a:srgbClr val="FFFFFF"/>
                </a:solidFill>
                <a:latin typeface="Lato"/>
                <a:ea typeface="Lato"/>
                <a:cs typeface="Lato"/>
                <a:sym typeface="Lato"/>
              </a:rPr>
              <a:t>© Kapow Primary 202</a:t>
            </a:r>
            <a:r>
              <a:rPr lang="en-GB" sz="1000" b="1">
                <a:solidFill>
                  <a:srgbClr val="FFFFFF"/>
                </a:solidFill>
                <a:latin typeface="Lato"/>
                <a:ea typeface="Lato"/>
                <a:cs typeface="Lato"/>
                <a:sym typeface="Lato"/>
              </a:rPr>
              <a:t>4</a:t>
            </a:r>
            <a:endParaRPr sz="1000" b="1" i="0" u="none" strike="noStrike" cap="none">
              <a:solidFill>
                <a:srgbClr val="FFFFFF"/>
              </a:solidFill>
              <a:latin typeface="Lato"/>
              <a:ea typeface="Lato"/>
              <a:cs typeface="Lato"/>
              <a:sym typeface="Lato"/>
            </a:endParaRPr>
          </a:p>
        </p:txBody>
      </p:sp>
      <p:sp>
        <p:nvSpPr>
          <p:cNvPr id="91" name="Google Shape;91;p13"/>
          <p:cNvSpPr txBox="1"/>
          <p:nvPr/>
        </p:nvSpPr>
        <p:spPr>
          <a:xfrm>
            <a:off x="8306975" y="7172925"/>
            <a:ext cx="2020500" cy="3387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GB" sz="1000" b="1" i="0" u="none" strike="noStrike" cap="none">
                <a:solidFill>
                  <a:srgbClr val="FFFFFF"/>
                </a:solidFill>
                <a:latin typeface="Lato"/>
                <a:ea typeface="Lato"/>
                <a:cs typeface="Lato"/>
                <a:sym typeface="Lato"/>
              </a:rPr>
              <a:t>www.kapowprimary.com</a:t>
            </a:r>
            <a:endParaRPr sz="1000" b="1" i="0" u="none" strike="noStrike" cap="none">
              <a:solidFill>
                <a:srgbClr val="FFFFFF"/>
              </a:solidFill>
              <a:latin typeface="Lato"/>
              <a:ea typeface="Lato"/>
              <a:cs typeface="Lato"/>
              <a:sym typeface="Lato"/>
            </a:endParaRPr>
          </a:p>
        </p:txBody>
      </p:sp>
      <p:sp>
        <p:nvSpPr>
          <p:cNvPr id="92" name="Google Shape;92;p13"/>
          <p:cNvSpPr txBox="1">
            <a:spLocks noGrp="1"/>
          </p:cNvSpPr>
          <p:nvPr>
            <p:ph type="sldNum" idx="12"/>
          </p:nvPr>
        </p:nvSpPr>
        <p:spPr>
          <a:xfrm>
            <a:off x="10287272" y="7124472"/>
            <a:ext cx="403800" cy="435600"/>
          </a:xfrm>
          <a:prstGeom prst="rect">
            <a:avLst/>
          </a:prstGeom>
          <a:noFill/>
          <a:ln>
            <a:noFill/>
          </a:ln>
        </p:spPr>
        <p:txBody>
          <a:bodyPr spcFirstLastPara="1" wrap="square" lIns="104875" tIns="104875" rIns="104875" bIns="104875" anchor="ctr" anchorCtr="0">
            <a:noAutofit/>
          </a:bodyPr>
          <a:lstStyle>
            <a:lvl1pPr marL="0" marR="0" lvl="0"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1pPr>
            <a:lvl2pPr marL="0" marR="0" lvl="1"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2pPr>
            <a:lvl3pPr marL="0" marR="0" lvl="2"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3pPr>
            <a:lvl4pPr marL="0" marR="0" lvl="3"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4pPr>
            <a:lvl5pPr marL="0" marR="0" lvl="4"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5pPr>
            <a:lvl6pPr marL="0" marR="0" lvl="5"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6pPr>
            <a:lvl7pPr marL="0" marR="0" lvl="6"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7pPr>
            <a:lvl8pPr marL="0" marR="0" lvl="7"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8pPr>
            <a:lvl9pPr marL="0" marR="0" lvl="8" indent="0" algn="ctr" rtl="0">
              <a:lnSpc>
                <a:spcPct val="100000"/>
              </a:lnSpc>
              <a:spcBef>
                <a:spcPts val="0"/>
              </a:spcBef>
              <a:spcAft>
                <a:spcPts val="0"/>
              </a:spcAft>
              <a:buClr>
                <a:srgbClr val="000000"/>
              </a:buClr>
              <a:buSzPts val="1100"/>
              <a:buFont typeface="Arial"/>
              <a:buNone/>
              <a:defRPr sz="1200" b="1" i="0" u="none" strike="noStrike" cap="none">
                <a:solidFill>
                  <a:srgbClr val="FFFFFF"/>
                </a:solidFill>
                <a:latin typeface="Lato"/>
                <a:ea typeface="Lato"/>
                <a:cs typeface="Lato"/>
                <a:sym typeface="Lato"/>
              </a:defRPr>
            </a:lvl9pPr>
          </a:lstStyle>
          <a:p>
            <a:pPr marL="0" lvl="0" indent="0" algn="ct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kapowprimary.com/"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hyperlink" Target="https://www.kapowprimary.com/subjects/geography/"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kapowprimary.com/subjects/geography/reception/reception-units/exploring-maps/activity-5-investigating-maps/" TargetMode="External"/><Relationship Id="rId13" Type="http://schemas.openxmlformats.org/officeDocument/2006/relationships/hyperlink" Target="https://www.kapowprimary.com/subjects/geography/reception/reception-units/outdoor-adventures/activity-3-exploring-the-weather/" TargetMode="External"/><Relationship Id="rId3" Type="http://schemas.openxmlformats.org/officeDocument/2006/relationships/hyperlink" Target="https://www.kapowprimary.com/subjects/geography/reception/reception-units/exploring-maps/" TargetMode="External"/><Relationship Id="rId7" Type="http://schemas.openxmlformats.org/officeDocument/2006/relationships/hyperlink" Target="https://www.kapowprimary.com/subjects/geography/reception/reception-units/exploring-maps/activity-4-creating-journey-sticks/" TargetMode="External"/><Relationship Id="rId12" Type="http://schemas.openxmlformats.org/officeDocument/2006/relationships/hyperlink" Target="https://www.kapowprimary.com/subjects/geography/reception/reception-units/outdoor-adventures/activity-2-observational-painting/" TargetMode="External"/><Relationship Id="rId17" Type="http://schemas.openxmlformats.org/officeDocument/2006/relationships/hyperlink" Target="https://www.kapowprimary.com/" TargetMode="External"/><Relationship Id="rId2" Type="http://schemas.openxmlformats.org/officeDocument/2006/relationships/notesSlide" Target="../notesSlides/notesSlide2.xml"/><Relationship Id="rId16" Type="http://schemas.openxmlformats.org/officeDocument/2006/relationships/hyperlink" Target="https://www.kapowprimary.com/subjects/geography/reception/reception-units/outdoor-adventures/activity-6-dress-the-teddy/" TargetMode="External"/><Relationship Id="rId1" Type="http://schemas.openxmlformats.org/officeDocument/2006/relationships/slideLayout" Target="../slideLayouts/slideLayout10.xml"/><Relationship Id="rId6" Type="http://schemas.openxmlformats.org/officeDocument/2006/relationships/hyperlink" Target="https://www.kapowprimary.com/subjects/geography/reception/reception-units/exploring-maps/activity-3-lets-build-a-map/" TargetMode="External"/><Relationship Id="rId11" Type="http://schemas.openxmlformats.org/officeDocument/2006/relationships/hyperlink" Target="https://www.kapowprimary.com/subjects/geography/reception/reception-units/outdoor-adventures/activity-1-nature-catchers/" TargetMode="External"/><Relationship Id="rId5" Type="http://schemas.openxmlformats.org/officeDocument/2006/relationships/hyperlink" Target="https://www.kapowprimary.com/subjects/geography/reception/reception-units/exploring-maps/activity-2-our-school-from-above/" TargetMode="External"/><Relationship Id="rId15" Type="http://schemas.openxmlformats.org/officeDocument/2006/relationships/hyperlink" Target="https://www.kapowprimary.com/subjects/geography/reception/reception-units/outdoor-adventures/activity-5-exploring-the-seasons/" TargetMode="External"/><Relationship Id="rId10" Type="http://schemas.openxmlformats.org/officeDocument/2006/relationships/hyperlink" Target="https://www.kapowprimary.com/subjects/geography/reception/reception-units/outdoor-adventures/" TargetMode="External"/><Relationship Id="rId4" Type="http://schemas.openxmlformats.org/officeDocument/2006/relationships/hyperlink" Target="https://www.kapowprimary.com/subjects/geography/reception/reception-units/exploring-maps/activity-1-pirate-map-bingo/" TargetMode="External"/><Relationship Id="rId9" Type="http://schemas.openxmlformats.org/officeDocument/2006/relationships/hyperlink" Target="https://www.kapowprimary.com/subjects/geography/reception/reception-units/exploring-maps/activity-6-map-making/" TargetMode="External"/><Relationship Id="rId14" Type="http://schemas.openxmlformats.org/officeDocument/2006/relationships/hyperlink" Target="https://www.kapowprimary.com/subjects/geography/reception/reception-units/outdoor-adventures/activity-4-senses-in-nature/"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kapowprimary.com/subjects/geography/key-stage-1/geography-year-2/what-is-it-like-to-live-by-the-coast/" TargetMode="External"/><Relationship Id="rId3" Type="http://schemas.openxmlformats.org/officeDocument/2006/relationships/hyperlink" Target="https://www.kapowprimary.com/subjects/geography/key-stage-1/geography-year-1/what-is-it-like-here/" TargetMode="External"/><Relationship Id="rId7" Type="http://schemas.openxmlformats.org/officeDocument/2006/relationships/hyperlink" Target="https://www.kapowprimary.com/subjects/geography/key-stage-1/geography-year-1/what-is-it-like-to-live-in-shanghai/"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ww.kapowprimary.com/subjects/geography/key-stage-1/geography-year-2/why-is-our-world-wonderful/" TargetMode="External"/><Relationship Id="rId5" Type="http://schemas.openxmlformats.org/officeDocument/2006/relationships/hyperlink" Target="https://www.kapowprimary.com/subjects/geography/key-stage-1/geography-year-1/what-is-the-weather-like-in-the-uk/" TargetMode="External"/><Relationship Id="rId4" Type="http://schemas.openxmlformats.org/officeDocument/2006/relationships/hyperlink" Target="https://www.kapowprimary.com/subjects/geography/key-stage-1/geography-year-2/would-you-prefer-to-live-in-a-hot-or-a-cold-place/" TargetMode="External"/><Relationship Id="rId9" Type="http://schemas.openxmlformats.org/officeDocument/2006/relationships/hyperlink" Target="https://www.kapowprimary.com/"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kapowprimary.com/subjects/geography/lower-key-stage-2/year-3-4/what-are-rivers-and-how-are-they-used/" TargetMode="External"/><Relationship Id="rId3" Type="http://schemas.openxmlformats.org/officeDocument/2006/relationships/hyperlink" Target="https://www.kapowprimary.com/subjects/geography/lower-key-stage-2/year-3-4/why-do-people-live-near-volcanoes/" TargetMode="External"/><Relationship Id="rId7" Type="http://schemas.openxmlformats.org/officeDocument/2006/relationships/hyperlink" Target="https://www.kapowprimary.com/subjects/geography/lower-key-stage-2/year-3-4/are-all-settlements-the-same/"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www.kapowprimary.com/subjects/geography/lower-key-stage-2/year-3-4/where-does-our-food-come-from/" TargetMode="External"/><Relationship Id="rId5" Type="http://schemas.openxmlformats.org/officeDocument/2006/relationships/hyperlink" Target="https://www.kapowprimary.com/subjects/geography/lower-key-stage-2/year-3-4/who-lives-in-antarctica/" TargetMode="External"/><Relationship Id="rId4" Type="http://schemas.openxmlformats.org/officeDocument/2006/relationships/hyperlink" Target="https://www.kapowprimary.com/subjects/geography/lower-key-stage-2/year-3-4/why-are-rainforests-important-to-us/" TargetMode="External"/><Relationship Id="rId9" Type="http://schemas.openxmlformats.org/officeDocument/2006/relationships/hyperlink" Target="https://www.kapowprimary.com/"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www.kapowprimary.com/subjects/geography/upper-key-stage-2/years-5-6/can-i-carry-out-an-independent-fieldwork-enquiry/" TargetMode="External"/><Relationship Id="rId3" Type="http://schemas.openxmlformats.org/officeDocument/2006/relationships/hyperlink" Target="https://www.kapowprimary.com/subjects/geography/upper-key-stage-2/years-5-6/what-is-life-like-in-the-alps/" TargetMode="External"/><Relationship Id="rId7" Type="http://schemas.openxmlformats.org/officeDocument/2006/relationships/hyperlink" Target="https://www.kapowprimary.com/subjects/geography/upper-key-stage-2/years-5-6/would-you-like-to-live-in-the-desert/"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www.kapowprimary.com/subjects/geography/upper-key-stage-2/years-5-6/where-does-our-energy-come-from/" TargetMode="External"/><Relationship Id="rId5" Type="http://schemas.openxmlformats.org/officeDocument/2006/relationships/hyperlink" Target="https://www.kapowprimary.com/subjects/geography/upper-key-stage-2/years-5-6/why-do-oceans-matter/" TargetMode="External"/><Relationship Id="rId4" Type="http://schemas.openxmlformats.org/officeDocument/2006/relationships/hyperlink" Target="https://www.kapowprimary.com/subjects/geography/upper-key-stage-2/years-5-6/why-does-population-change/" TargetMode="External"/><Relationship Id="rId9" Type="http://schemas.openxmlformats.org/officeDocument/2006/relationships/hyperlink" Target="https://www.kapowprimary.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6"/>
          <p:cNvSpPr txBox="1">
            <a:spLocks noGrp="1"/>
          </p:cNvSpPr>
          <p:nvPr>
            <p:ph type="sldNum" idx="12"/>
          </p:nvPr>
        </p:nvSpPr>
        <p:spPr>
          <a:xfrm>
            <a:off x="10287272" y="7124472"/>
            <a:ext cx="403800" cy="435600"/>
          </a:xfrm>
          <a:prstGeom prst="rect">
            <a:avLst/>
          </a:prstGeom>
        </p:spPr>
        <p:txBody>
          <a:bodyPr spcFirstLastPara="1" wrap="square" lIns="104875" tIns="104875" rIns="104875" bIns="104875" anchor="ctr" anchorCtr="0">
            <a:noAutofit/>
          </a:bodyPr>
          <a:lstStyle/>
          <a:p>
            <a:pPr marL="0" lvl="0" indent="0" algn="ctr" rtl="0">
              <a:spcBef>
                <a:spcPts val="0"/>
              </a:spcBef>
              <a:spcAft>
                <a:spcPts val="0"/>
              </a:spcAft>
              <a:buNone/>
            </a:pPr>
            <a:fld id="{00000000-1234-1234-1234-123412341234}" type="slidenum">
              <a:rPr lang="en-GB"/>
              <a:t>1</a:t>
            </a:fld>
            <a:endParaRPr/>
          </a:p>
        </p:txBody>
      </p:sp>
      <p:sp>
        <p:nvSpPr>
          <p:cNvPr id="239" name="Google Shape;239;p36"/>
          <p:cNvSpPr txBox="1"/>
          <p:nvPr/>
        </p:nvSpPr>
        <p:spPr>
          <a:xfrm>
            <a:off x="486300" y="552600"/>
            <a:ext cx="7183500" cy="3126600"/>
          </a:xfrm>
          <a:prstGeom prst="rect">
            <a:avLst/>
          </a:prstGeom>
          <a:noFill/>
          <a:ln>
            <a:noFill/>
          </a:ln>
        </p:spPr>
        <p:txBody>
          <a:bodyPr spcFirstLastPara="1" wrap="square" lIns="116050" tIns="116050" rIns="116050" bIns="116050" anchor="b" anchorCtr="0">
            <a:normAutofit/>
          </a:bodyPr>
          <a:lstStyle/>
          <a:p>
            <a:pPr marL="0" marR="0" lvl="0" indent="0" algn="l" rtl="0">
              <a:lnSpc>
                <a:spcPct val="80000"/>
              </a:lnSpc>
              <a:spcBef>
                <a:spcPts val="0"/>
              </a:spcBef>
              <a:spcAft>
                <a:spcPts val="0"/>
              </a:spcAft>
              <a:buClr>
                <a:srgbClr val="000000"/>
              </a:buClr>
              <a:buSzPts val="6200"/>
              <a:buFont typeface="Arial"/>
              <a:buNone/>
            </a:pPr>
            <a:r>
              <a:rPr lang="en-GB" sz="6600" b="1">
                <a:latin typeface="Caveat"/>
                <a:ea typeface="Caveat"/>
                <a:cs typeface="Caveat"/>
                <a:sym typeface="Caveat"/>
              </a:rPr>
              <a:t>Curriculum overview for parents and carers</a:t>
            </a:r>
            <a:endParaRPr sz="6600" b="1" i="0" u="none" strike="noStrike" cap="none">
              <a:solidFill>
                <a:srgbClr val="000000"/>
              </a:solidFill>
              <a:latin typeface="Caveat"/>
              <a:ea typeface="Caveat"/>
              <a:cs typeface="Caveat"/>
              <a:sym typeface="Caveat"/>
            </a:endParaRPr>
          </a:p>
        </p:txBody>
      </p:sp>
      <p:sp>
        <p:nvSpPr>
          <p:cNvPr id="240" name="Google Shape;240;p36"/>
          <p:cNvSpPr txBox="1"/>
          <p:nvPr/>
        </p:nvSpPr>
        <p:spPr>
          <a:xfrm>
            <a:off x="486300" y="3716988"/>
            <a:ext cx="6422400" cy="861000"/>
          </a:xfrm>
          <a:prstGeom prst="rect">
            <a:avLst/>
          </a:prstGeom>
          <a:noFill/>
          <a:ln>
            <a:noFill/>
          </a:ln>
        </p:spPr>
        <p:txBody>
          <a:bodyPr spcFirstLastPara="1" wrap="square" lIns="116050" tIns="116050" rIns="116050" bIns="116050" anchor="t" anchorCtr="0">
            <a:normAutofit/>
          </a:bodyPr>
          <a:lstStyle/>
          <a:p>
            <a:pPr marL="0" marR="0" lvl="0" indent="0" algn="l" rtl="0">
              <a:lnSpc>
                <a:spcPct val="100000"/>
              </a:lnSpc>
              <a:spcBef>
                <a:spcPts val="0"/>
              </a:spcBef>
              <a:spcAft>
                <a:spcPts val="0"/>
              </a:spcAft>
              <a:buClr>
                <a:srgbClr val="000000"/>
              </a:buClr>
              <a:buSzPts val="3200"/>
              <a:buFont typeface="Arial"/>
              <a:buNone/>
            </a:pPr>
            <a:r>
              <a:rPr lang="en-GB" sz="3600">
                <a:solidFill>
                  <a:srgbClr val="595959"/>
                </a:solidFill>
                <a:latin typeface="Lato"/>
                <a:ea typeface="Lato"/>
                <a:cs typeface="Lato"/>
                <a:sym typeface="Lato"/>
              </a:rPr>
              <a:t>Geography</a:t>
            </a:r>
            <a:endParaRPr sz="3600" b="0" i="0" u="none" strike="noStrike" cap="none">
              <a:solidFill>
                <a:srgbClr val="595959"/>
              </a:solidFill>
              <a:latin typeface="Lato"/>
              <a:ea typeface="Lato"/>
              <a:cs typeface="Lato"/>
              <a:sym typeface="Lato"/>
            </a:endParaRPr>
          </a:p>
        </p:txBody>
      </p:sp>
      <p:sp>
        <p:nvSpPr>
          <p:cNvPr id="241" name="Google Shape;241;p36"/>
          <p:cNvSpPr txBox="1"/>
          <p:nvPr/>
        </p:nvSpPr>
        <p:spPr>
          <a:xfrm>
            <a:off x="486300" y="4611175"/>
            <a:ext cx="6422400" cy="861000"/>
          </a:xfrm>
          <a:prstGeom prst="rect">
            <a:avLst/>
          </a:prstGeom>
          <a:noFill/>
          <a:ln>
            <a:noFill/>
          </a:ln>
        </p:spPr>
        <p:txBody>
          <a:bodyPr spcFirstLastPara="1" wrap="square" lIns="116050" tIns="116050" rIns="116050" bIns="116050" anchor="t" anchorCtr="0">
            <a:normAutofit/>
          </a:bodyPr>
          <a:lstStyle/>
          <a:p>
            <a:pPr marL="0" lvl="0" indent="0" algn="l" rtl="0">
              <a:spcBef>
                <a:spcPts val="0"/>
              </a:spcBef>
              <a:spcAft>
                <a:spcPts val="0"/>
              </a:spcAft>
              <a:buClr>
                <a:schemeClr val="dk1"/>
              </a:buClr>
              <a:buSzPts val="1400"/>
              <a:buFont typeface="Arial"/>
              <a:buNone/>
            </a:pPr>
            <a:r>
              <a:rPr lang="en-GB" sz="1800">
                <a:solidFill>
                  <a:schemeClr val="dk2"/>
                </a:solidFill>
                <a:latin typeface="Lato"/>
                <a:ea typeface="Lato"/>
                <a:cs typeface="Lato"/>
                <a:sym typeface="Lato"/>
              </a:rPr>
              <a:t>Summary of key Geography learning for Reception to Year 6.</a:t>
            </a:r>
            <a:endParaRPr sz="1800">
              <a:solidFill>
                <a:schemeClr val="dk2"/>
              </a:solidFill>
              <a:latin typeface="Lato"/>
              <a:ea typeface="Lato"/>
              <a:cs typeface="Lato"/>
              <a:sym typeface="Lato"/>
            </a:endParaRPr>
          </a:p>
          <a:p>
            <a:pPr marL="0" marR="0" lvl="0" indent="0" algn="l" rtl="0">
              <a:lnSpc>
                <a:spcPct val="100000"/>
              </a:lnSpc>
              <a:spcBef>
                <a:spcPts val="0"/>
              </a:spcBef>
              <a:spcAft>
                <a:spcPts val="0"/>
              </a:spcAft>
              <a:buClr>
                <a:srgbClr val="000000"/>
              </a:buClr>
              <a:buSzPts val="1400"/>
              <a:buFont typeface="Arial"/>
              <a:buNone/>
            </a:pPr>
            <a:endParaRPr sz="1800">
              <a:solidFill>
                <a:srgbClr val="595959"/>
              </a:solidFill>
              <a:latin typeface="Lato"/>
              <a:ea typeface="Lato"/>
              <a:cs typeface="Lato"/>
              <a:sym typeface="Lato"/>
            </a:endParaRPr>
          </a:p>
        </p:txBody>
      </p:sp>
      <p:sp>
        <p:nvSpPr>
          <p:cNvPr id="242" name="Google Shape;242;p36">
            <a:hlinkClick r:id="rId3"/>
          </p:cNvPr>
          <p:cNvSpPr/>
          <p:nvPr/>
        </p:nvSpPr>
        <p:spPr>
          <a:xfrm>
            <a:off x="0" y="7141550"/>
            <a:ext cx="10692000" cy="43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43" name="Google Shape;243;p36">
            <a:hlinkClick r:id="rId3"/>
          </p:cNvPr>
          <p:cNvSpPr/>
          <p:nvPr/>
        </p:nvSpPr>
        <p:spPr>
          <a:xfrm>
            <a:off x="0" y="0"/>
            <a:ext cx="2362500" cy="2362500"/>
          </a:xfrm>
          <a:prstGeom prst="diagStripe">
            <a:avLst>
              <a:gd name="adj" fmla="val 50000"/>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44" name="Google Shape;244;p36">
            <a:hlinkClick r:id="rId4"/>
          </p:cNvPr>
          <p:cNvSpPr/>
          <p:nvPr/>
        </p:nvSpPr>
        <p:spPr>
          <a:xfrm>
            <a:off x="8813800" y="12700"/>
            <a:ext cx="1524000" cy="2883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7"/>
          <p:cNvSpPr txBox="1">
            <a:spLocks noGrp="1"/>
          </p:cNvSpPr>
          <p:nvPr>
            <p:ph type="subTitle" idx="1"/>
          </p:nvPr>
        </p:nvSpPr>
        <p:spPr>
          <a:xfrm>
            <a:off x="175" y="-25875"/>
            <a:ext cx="10692000" cy="540900"/>
          </a:xfrm>
          <a:prstGeom prst="rect">
            <a:avLst/>
          </a:prstGeom>
          <a:solidFill>
            <a:srgbClr val="009BAF"/>
          </a:solidFill>
          <a:ln>
            <a:noFill/>
          </a:ln>
        </p:spPr>
        <p:txBody>
          <a:bodyPr spcFirstLastPara="1" wrap="square" lIns="116050" tIns="116050" rIns="116050" bIns="116050" anchor="t" anchorCtr="0">
            <a:normAutofit lnSpcReduction="10000"/>
          </a:bodyPr>
          <a:lstStyle/>
          <a:p>
            <a:pPr marL="0" lvl="0" indent="0" algn="ctr" rtl="0">
              <a:lnSpc>
                <a:spcPct val="100000"/>
              </a:lnSpc>
              <a:spcBef>
                <a:spcPts val="0"/>
              </a:spcBef>
              <a:spcAft>
                <a:spcPts val="0"/>
              </a:spcAft>
              <a:buSzPts val="2200"/>
              <a:buNone/>
            </a:pPr>
            <a:r>
              <a:rPr lang="en-GB"/>
              <a:t>Geography curriculum overview for parents and carers (</a:t>
            </a:r>
            <a:r>
              <a:rPr lang="en-GB">
                <a:solidFill>
                  <a:srgbClr val="FAEA2A"/>
                </a:solidFill>
              </a:rPr>
              <a:t>EYFS: Reception</a:t>
            </a:r>
            <a:r>
              <a:rPr lang="en-GB"/>
              <a:t>)</a:t>
            </a:r>
            <a:endParaRPr/>
          </a:p>
        </p:txBody>
      </p:sp>
      <p:graphicFrame>
        <p:nvGraphicFramePr>
          <p:cNvPr id="250" name="Google Shape;250;p37"/>
          <p:cNvGraphicFramePr/>
          <p:nvPr/>
        </p:nvGraphicFramePr>
        <p:xfrm>
          <a:off x="104045" y="623970"/>
          <a:ext cx="10244300" cy="6246930"/>
        </p:xfrm>
        <a:graphic>
          <a:graphicData uri="http://schemas.openxmlformats.org/drawingml/2006/table">
            <a:tbl>
              <a:tblPr>
                <a:noFill/>
                <a:tableStyleId>{5E5540C1-0D7B-42E3-B2B2-3BB5CBE28206}</a:tableStyleId>
              </a:tblPr>
              <a:tblGrid>
                <a:gridCol w="895950">
                  <a:extLst>
                    <a:ext uri="{9D8B030D-6E8A-4147-A177-3AD203B41FA5}">
                      <a16:colId xmlns:a16="http://schemas.microsoft.com/office/drawing/2014/main" val="20000"/>
                    </a:ext>
                  </a:extLst>
                </a:gridCol>
                <a:gridCol w="2899225">
                  <a:extLst>
                    <a:ext uri="{9D8B030D-6E8A-4147-A177-3AD203B41FA5}">
                      <a16:colId xmlns:a16="http://schemas.microsoft.com/office/drawing/2014/main" val="20001"/>
                    </a:ext>
                  </a:extLst>
                </a:gridCol>
                <a:gridCol w="6449125">
                  <a:extLst>
                    <a:ext uri="{9D8B030D-6E8A-4147-A177-3AD203B41FA5}">
                      <a16:colId xmlns:a16="http://schemas.microsoft.com/office/drawing/2014/main" val="20002"/>
                    </a:ext>
                  </a:extLst>
                </a:gridCol>
              </a:tblGrid>
              <a:tr h="462950">
                <a:tc>
                  <a:txBody>
                    <a:bodyPr/>
                    <a:lstStyle/>
                    <a:p>
                      <a:pPr marL="0" marR="0" lvl="0" indent="0" algn="ctr" rtl="0">
                        <a:lnSpc>
                          <a:spcPct val="100000"/>
                        </a:lnSpc>
                        <a:spcBef>
                          <a:spcPts val="0"/>
                        </a:spcBef>
                        <a:spcAft>
                          <a:spcPts val="0"/>
                        </a:spcAft>
                        <a:buClr>
                          <a:srgbClr val="000000"/>
                        </a:buClr>
                        <a:buSzPts val="1500"/>
                        <a:buFont typeface="Arial"/>
                        <a:buNone/>
                      </a:pPr>
                      <a:endParaRPr sz="1500" b="1" u="none" strike="noStrike" cap="none">
                        <a:latin typeface="Lato"/>
                        <a:ea typeface="Lato"/>
                        <a:cs typeface="Lato"/>
                        <a:sym typeface="Lato"/>
                      </a:endParaRPr>
                    </a:p>
                  </a:txBody>
                  <a:tcPr marL="106900" marR="106900" marT="134375" marB="134375" anchor="ctr">
                    <a:lnL w="9525" cap="flat" cmpd="sng">
                      <a:solidFill>
                        <a:srgbClr val="009BAF">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9BAF">
                          <a:alpha val="0"/>
                        </a:srgbClr>
                      </a:solidFill>
                      <a:prstDash val="solid"/>
                      <a:round/>
                      <a:headEnd type="none" w="sm" len="sm"/>
                      <a:tailEnd type="none" w="sm" len="sm"/>
                    </a:lnT>
                    <a:lnB w="9525" cap="flat" cmpd="sng">
                      <a:solidFill>
                        <a:srgbClr val="B7B7B7"/>
                      </a:solidFill>
                      <a:prstDash val="solid"/>
                      <a:round/>
                      <a:headEnd type="none" w="sm" len="sm"/>
                      <a:tailEnd type="none" w="sm" len="sm"/>
                    </a:lnB>
                  </a:tcPr>
                </a:tc>
                <a:tc gridSpan="2">
                  <a:txBody>
                    <a:bodyPr/>
                    <a:lstStyle/>
                    <a:p>
                      <a:pPr marL="0" lvl="0" indent="0" algn="ctr" rtl="0">
                        <a:spcBef>
                          <a:spcPts val="0"/>
                        </a:spcBef>
                        <a:spcAft>
                          <a:spcPts val="0"/>
                        </a:spcAft>
                        <a:buNone/>
                      </a:pPr>
                      <a:r>
                        <a:rPr lang="en-GB" b="1">
                          <a:solidFill>
                            <a:srgbClr val="FFFFFF"/>
                          </a:solidFill>
                          <a:latin typeface="Lato"/>
                          <a:ea typeface="Lato"/>
                          <a:cs typeface="Lato"/>
                          <a:sym typeface="Lato"/>
                        </a:rPr>
                        <a:t>Reception (EYFS)</a:t>
                      </a:r>
                      <a:endParaRPr b="1">
                        <a:solidFill>
                          <a:srgbClr val="FFFFFF"/>
                        </a:solidFill>
                        <a:latin typeface="Lato"/>
                        <a:ea typeface="Lato"/>
                        <a:cs typeface="Lato"/>
                        <a:sym typeface="Lato"/>
                      </a:endParaRPr>
                    </a:p>
                  </a:txBody>
                  <a:tcPr marL="106900" marR="106900" marT="134375" marB="13437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0097A7"/>
                    </a:solidFill>
                  </a:tcPr>
                </a:tc>
                <a:tc hMerge="1">
                  <a:txBody>
                    <a:bodyPr/>
                    <a:lstStyle/>
                    <a:p>
                      <a:endParaRPr lang="en-US"/>
                    </a:p>
                  </a:txBody>
                  <a:tcPr/>
                </a:tc>
                <a:extLst>
                  <a:ext uri="{0D108BD9-81ED-4DB2-BD59-A6C34878D82A}">
                    <a16:rowId xmlns:a16="http://schemas.microsoft.com/office/drawing/2014/main" val="10000"/>
                  </a:ext>
                </a:extLst>
              </a:tr>
              <a:tr h="0">
                <a:tc rowSpan="2">
                  <a:txBody>
                    <a:bodyPr/>
                    <a:lstStyle/>
                    <a:p>
                      <a:pPr marL="0" lvl="0" indent="0" algn="l" rtl="0">
                        <a:spcBef>
                          <a:spcPts val="0"/>
                        </a:spcBef>
                        <a:spcAft>
                          <a:spcPts val="0"/>
                        </a:spcAft>
                        <a:buNone/>
                      </a:pPr>
                      <a:r>
                        <a:rPr lang="en-GB" b="1">
                          <a:solidFill>
                            <a:srgbClr val="169CAE"/>
                          </a:solidFill>
                          <a:latin typeface="Lato"/>
                          <a:ea typeface="Lato"/>
                          <a:cs typeface="Lato"/>
                          <a:sym typeface="Lato"/>
                        </a:rPr>
                        <a:t>Unit 1</a:t>
                      </a:r>
                      <a:endParaRPr b="1">
                        <a:solidFill>
                          <a:srgbClr val="169CAE"/>
                        </a:solidFill>
                        <a:latin typeface="Lato"/>
                        <a:ea typeface="Lato"/>
                        <a:cs typeface="Lato"/>
                        <a:sym typeface="Lato"/>
                      </a:endParaRPr>
                    </a:p>
                  </a:txBody>
                  <a:tcPr marL="106900" marR="106900" marT="134375" marB="134375" anchor="ctr">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solidFill>
                      <a:srgbClr val="FFFFFF"/>
                    </a:solidFill>
                  </a:tcPr>
                </a:tc>
                <a:tc rowSpan="2">
                  <a:txBody>
                    <a:bodyPr/>
                    <a:lstStyle/>
                    <a:p>
                      <a:pPr marL="0" marR="0" lvl="0" indent="0" algn="l" rtl="0">
                        <a:lnSpc>
                          <a:spcPct val="100000"/>
                        </a:lnSpc>
                        <a:spcBef>
                          <a:spcPts val="0"/>
                        </a:spcBef>
                        <a:spcAft>
                          <a:spcPts val="0"/>
                        </a:spcAft>
                        <a:buClr>
                          <a:schemeClr val="dk1"/>
                        </a:buClr>
                        <a:buSzPts val="1100"/>
                        <a:buFont typeface="Arial"/>
                        <a:buNone/>
                      </a:pPr>
                      <a:r>
                        <a:rPr lang="en-GB" sz="1100" b="1">
                          <a:solidFill>
                            <a:schemeClr val="hlink"/>
                          </a:solidFill>
                          <a:uFill>
                            <a:noFill/>
                          </a:uFill>
                          <a:latin typeface="Lato"/>
                          <a:ea typeface="Lato"/>
                          <a:cs typeface="Lato"/>
                          <a:sym typeface="Lato"/>
                          <a:hlinkClick r:id="rId3"/>
                        </a:rPr>
                        <a:t>Exploring maps</a:t>
                      </a:r>
                      <a:endParaRPr sz="1100" b="1">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100" b="1">
                        <a:solidFill>
                          <a:schemeClr val="dk1"/>
                        </a:solidFill>
                        <a:latin typeface="Lato"/>
                        <a:ea typeface="Lato"/>
                        <a:cs typeface="Lato"/>
                        <a:sym typeface="Lato"/>
                      </a:endParaRPr>
                    </a:p>
                    <a:p>
                      <a:pPr marL="0" lvl="0" indent="0" algn="l" rtl="0">
                        <a:spcBef>
                          <a:spcPts val="0"/>
                        </a:spcBef>
                        <a:spcAft>
                          <a:spcPts val="0"/>
                        </a:spcAft>
                        <a:buClr>
                          <a:schemeClr val="dk1"/>
                        </a:buClr>
                        <a:buSzPts val="1100"/>
                        <a:buFont typeface="Arial"/>
                        <a:buNone/>
                      </a:pPr>
                      <a:r>
                        <a:rPr lang="en-GB" sz="1100">
                          <a:solidFill>
                            <a:schemeClr val="dk1"/>
                          </a:solidFill>
                          <a:latin typeface="Lato"/>
                          <a:ea typeface="Lato"/>
                          <a:cs typeface="Lato"/>
                          <a:sym typeface="Lato"/>
                        </a:rPr>
                        <a:t>Exploring maps through discussion, story-telling, games and creative activities, children look at how features are represented and think about the meaning behind shapes, lines and colours on maps. </a:t>
                      </a:r>
                      <a:endParaRPr sz="1100">
                        <a:solidFill>
                          <a:srgbClr val="FFFFFF"/>
                        </a:solidFill>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rgbClr val="B7B7B7"/>
                      </a:solidFill>
                      <a:prstDash val="solid"/>
                      <a:round/>
                      <a:headEnd type="none" w="sm" len="sm"/>
                      <a:tailEnd type="none" w="sm" len="sm"/>
                    </a:lnB>
                    <a:solidFill>
                      <a:schemeClr val="lt1"/>
                    </a:solidFill>
                  </a:tcPr>
                </a:tc>
                <a:tc rowSpan="2">
                  <a:txBody>
                    <a:bodyPr/>
                    <a:lstStyle/>
                    <a:p>
                      <a:pPr marL="0" marR="0" lvl="0" indent="0" algn="l" rtl="0">
                        <a:lnSpc>
                          <a:spcPct val="100000"/>
                        </a:lnSpc>
                        <a:spcBef>
                          <a:spcPts val="0"/>
                        </a:spcBef>
                        <a:spcAft>
                          <a:spcPts val="0"/>
                        </a:spcAft>
                        <a:buNone/>
                      </a:pPr>
                      <a:r>
                        <a:rPr lang="en-GB" sz="950" b="1">
                          <a:solidFill>
                            <a:schemeClr val="hlink"/>
                          </a:solidFill>
                          <a:uFill>
                            <a:noFill/>
                          </a:uFill>
                          <a:latin typeface="Lato"/>
                          <a:ea typeface="Lato"/>
                          <a:cs typeface="Lato"/>
                          <a:sym typeface="Lato"/>
                          <a:hlinkClick r:id="rId4"/>
                        </a:rPr>
                        <a:t>Activity 1: Pirate map bingo</a:t>
                      </a:r>
                      <a:endParaRPr sz="950" b="1">
                        <a:solidFill>
                          <a:schemeClr val="dk1"/>
                        </a:solidFill>
                        <a:latin typeface="Lato"/>
                        <a:ea typeface="Lato"/>
                        <a:cs typeface="Lato"/>
                        <a:sym typeface="Lato"/>
                      </a:endParaRPr>
                    </a:p>
                    <a:p>
                      <a:pPr marL="0" marR="0" lvl="0" indent="0" algn="l" rtl="0">
                        <a:lnSpc>
                          <a:spcPct val="100000"/>
                        </a:lnSpc>
                        <a:spcBef>
                          <a:spcPts val="0"/>
                        </a:spcBef>
                        <a:spcAft>
                          <a:spcPts val="0"/>
                        </a:spcAft>
                        <a:buNone/>
                      </a:pPr>
                      <a:r>
                        <a:rPr lang="en-GB" sz="950">
                          <a:solidFill>
                            <a:schemeClr val="dk1"/>
                          </a:solidFill>
                          <a:latin typeface="Lato"/>
                          <a:ea typeface="Lato"/>
                          <a:cs typeface="Lato"/>
                          <a:sym typeface="Lato"/>
                        </a:rPr>
                        <a:t>Identifying and locating features on a pirate map.</a:t>
                      </a:r>
                      <a:endParaRPr sz="950" b="1">
                        <a:solidFill>
                          <a:schemeClr val="dk1"/>
                        </a:solidFill>
                        <a:latin typeface="Lato"/>
                        <a:ea typeface="Lato"/>
                        <a:cs typeface="Lato"/>
                        <a:sym typeface="Lato"/>
                      </a:endParaRPr>
                    </a:p>
                    <a:p>
                      <a:pPr marL="0" marR="0" lvl="0" indent="0" algn="l" rtl="0">
                        <a:lnSpc>
                          <a:spcPct val="100000"/>
                        </a:lnSpc>
                        <a:spcBef>
                          <a:spcPts val="0"/>
                        </a:spcBef>
                        <a:spcAft>
                          <a:spcPts val="0"/>
                        </a:spcAft>
                        <a:buNone/>
                      </a:pPr>
                      <a:endParaRPr sz="950" b="1">
                        <a:solidFill>
                          <a:schemeClr val="dk1"/>
                        </a:solidFill>
                        <a:latin typeface="Lato"/>
                        <a:ea typeface="Lato"/>
                        <a:cs typeface="Lato"/>
                        <a:sym typeface="Lato"/>
                      </a:endParaRPr>
                    </a:p>
                    <a:p>
                      <a:pPr marL="0" marR="0" lvl="0" indent="0" algn="l" rtl="0">
                        <a:lnSpc>
                          <a:spcPct val="100000"/>
                        </a:lnSpc>
                        <a:spcBef>
                          <a:spcPts val="0"/>
                        </a:spcBef>
                        <a:spcAft>
                          <a:spcPts val="0"/>
                        </a:spcAft>
                        <a:buNone/>
                      </a:pPr>
                      <a:r>
                        <a:rPr lang="en-GB" sz="950" b="1">
                          <a:solidFill>
                            <a:schemeClr val="hlink"/>
                          </a:solidFill>
                          <a:uFill>
                            <a:noFill/>
                          </a:uFill>
                          <a:latin typeface="Lato"/>
                          <a:ea typeface="Lato"/>
                          <a:cs typeface="Lato"/>
                          <a:sym typeface="Lato"/>
                          <a:hlinkClick r:id="rId5"/>
                        </a:rPr>
                        <a:t>Activity 2: Our school from above</a:t>
                      </a:r>
                      <a:endParaRPr sz="950" b="1">
                        <a:solidFill>
                          <a:schemeClr val="dk1"/>
                        </a:solidFill>
                        <a:latin typeface="Lato"/>
                        <a:ea typeface="Lato"/>
                        <a:cs typeface="Lato"/>
                        <a:sym typeface="Lato"/>
                      </a:endParaRPr>
                    </a:p>
                    <a:p>
                      <a:pPr marL="0" marR="0" lvl="0" indent="0" algn="l" rtl="0">
                        <a:lnSpc>
                          <a:spcPct val="100000"/>
                        </a:lnSpc>
                        <a:spcBef>
                          <a:spcPts val="0"/>
                        </a:spcBef>
                        <a:spcAft>
                          <a:spcPts val="0"/>
                        </a:spcAft>
                        <a:buNone/>
                      </a:pPr>
                      <a:r>
                        <a:rPr lang="en-GB" sz="950">
                          <a:solidFill>
                            <a:schemeClr val="dk1"/>
                          </a:solidFill>
                          <a:latin typeface="Lato"/>
                          <a:ea typeface="Lato"/>
                          <a:cs typeface="Lato"/>
                          <a:sym typeface="Lato"/>
                        </a:rPr>
                        <a:t>Discussing features on an aerial photograph and choosing colours and shapes to create an aerial map of the school grounds.</a:t>
                      </a:r>
                      <a:endParaRPr sz="950" b="1">
                        <a:solidFill>
                          <a:schemeClr val="dk1"/>
                        </a:solidFill>
                        <a:latin typeface="Lato"/>
                        <a:ea typeface="Lato"/>
                        <a:cs typeface="Lato"/>
                        <a:sym typeface="Lato"/>
                      </a:endParaRPr>
                    </a:p>
                    <a:p>
                      <a:pPr marL="0" marR="0" lvl="0" indent="0" algn="l" rtl="0">
                        <a:lnSpc>
                          <a:spcPct val="100000"/>
                        </a:lnSpc>
                        <a:spcBef>
                          <a:spcPts val="0"/>
                        </a:spcBef>
                        <a:spcAft>
                          <a:spcPts val="0"/>
                        </a:spcAft>
                        <a:buNone/>
                      </a:pPr>
                      <a:endParaRPr sz="950" b="1">
                        <a:solidFill>
                          <a:schemeClr val="dk1"/>
                        </a:solidFill>
                        <a:latin typeface="Lato"/>
                        <a:ea typeface="Lato"/>
                        <a:cs typeface="Lato"/>
                        <a:sym typeface="Lato"/>
                      </a:endParaRPr>
                    </a:p>
                    <a:p>
                      <a:pPr marL="0" marR="0" lvl="0" indent="0" algn="l" rtl="0">
                        <a:lnSpc>
                          <a:spcPct val="100000"/>
                        </a:lnSpc>
                        <a:spcBef>
                          <a:spcPts val="0"/>
                        </a:spcBef>
                        <a:spcAft>
                          <a:spcPts val="0"/>
                        </a:spcAft>
                        <a:buNone/>
                      </a:pPr>
                      <a:r>
                        <a:rPr lang="en-GB" sz="950" b="1">
                          <a:solidFill>
                            <a:schemeClr val="hlink"/>
                          </a:solidFill>
                          <a:uFill>
                            <a:noFill/>
                          </a:uFill>
                          <a:latin typeface="Lato"/>
                          <a:ea typeface="Lato"/>
                          <a:cs typeface="Lato"/>
                          <a:sym typeface="Lato"/>
                          <a:hlinkClick r:id="rId6"/>
                        </a:rPr>
                        <a:t>Activity 3: Let’s build a map!</a:t>
                      </a:r>
                      <a:endParaRPr sz="950" b="1">
                        <a:solidFill>
                          <a:schemeClr val="dk1"/>
                        </a:solidFill>
                        <a:latin typeface="Lato"/>
                        <a:ea typeface="Lato"/>
                        <a:cs typeface="Lato"/>
                        <a:sym typeface="Lato"/>
                      </a:endParaRPr>
                    </a:p>
                    <a:p>
                      <a:pPr marL="0" marR="0" lvl="0" indent="0" algn="l" rtl="0">
                        <a:lnSpc>
                          <a:spcPct val="100000"/>
                        </a:lnSpc>
                        <a:spcBef>
                          <a:spcPts val="0"/>
                        </a:spcBef>
                        <a:spcAft>
                          <a:spcPts val="0"/>
                        </a:spcAft>
                        <a:buNone/>
                      </a:pPr>
                      <a:r>
                        <a:rPr lang="en-GB" sz="950">
                          <a:solidFill>
                            <a:schemeClr val="dk1"/>
                          </a:solidFill>
                          <a:latin typeface="Lato"/>
                          <a:ea typeface="Lato"/>
                          <a:cs typeface="Lato"/>
                          <a:sym typeface="Lato"/>
                        </a:rPr>
                        <a:t>Using 3D materials to build a map of a real or imaginary place.</a:t>
                      </a:r>
                      <a:endParaRPr sz="950" b="1">
                        <a:solidFill>
                          <a:schemeClr val="dk1"/>
                        </a:solidFill>
                        <a:latin typeface="Lato"/>
                        <a:ea typeface="Lato"/>
                        <a:cs typeface="Lato"/>
                        <a:sym typeface="Lato"/>
                      </a:endParaRPr>
                    </a:p>
                    <a:p>
                      <a:pPr marL="0" marR="0" lvl="0" indent="0" algn="l" rtl="0">
                        <a:lnSpc>
                          <a:spcPct val="100000"/>
                        </a:lnSpc>
                        <a:spcBef>
                          <a:spcPts val="0"/>
                        </a:spcBef>
                        <a:spcAft>
                          <a:spcPts val="0"/>
                        </a:spcAft>
                        <a:buNone/>
                      </a:pPr>
                      <a:endParaRPr sz="950" b="1">
                        <a:solidFill>
                          <a:schemeClr val="dk1"/>
                        </a:solidFill>
                        <a:latin typeface="Lato"/>
                        <a:ea typeface="Lato"/>
                        <a:cs typeface="Lato"/>
                        <a:sym typeface="Lato"/>
                      </a:endParaRPr>
                    </a:p>
                    <a:p>
                      <a:pPr marL="0" marR="0" lvl="0" indent="0" algn="l" rtl="0">
                        <a:lnSpc>
                          <a:spcPct val="100000"/>
                        </a:lnSpc>
                        <a:spcBef>
                          <a:spcPts val="0"/>
                        </a:spcBef>
                        <a:spcAft>
                          <a:spcPts val="0"/>
                        </a:spcAft>
                        <a:buNone/>
                      </a:pPr>
                      <a:r>
                        <a:rPr lang="en-GB" sz="950" b="1">
                          <a:solidFill>
                            <a:schemeClr val="hlink"/>
                          </a:solidFill>
                          <a:uFill>
                            <a:noFill/>
                          </a:uFill>
                          <a:latin typeface="Lato"/>
                          <a:ea typeface="Lato"/>
                          <a:cs typeface="Lato"/>
                          <a:sym typeface="Lato"/>
                          <a:hlinkClick r:id="rId7"/>
                        </a:rPr>
                        <a:t>Activity 4: Creating journey sticks</a:t>
                      </a:r>
                      <a:endParaRPr sz="950" b="1">
                        <a:solidFill>
                          <a:schemeClr val="dk1"/>
                        </a:solidFill>
                        <a:latin typeface="Lato"/>
                        <a:ea typeface="Lato"/>
                        <a:cs typeface="Lato"/>
                        <a:sym typeface="Lato"/>
                      </a:endParaRPr>
                    </a:p>
                    <a:p>
                      <a:pPr marL="0" marR="0" lvl="0" indent="0" algn="l" rtl="0">
                        <a:lnSpc>
                          <a:spcPct val="100000"/>
                        </a:lnSpc>
                        <a:spcBef>
                          <a:spcPts val="0"/>
                        </a:spcBef>
                        <a:spcAft>
                          <a:spcPts val="0"/>
                        </a:spcAft>
                        <a:buNone/>
                      </a:pPr>
                      <a:r>
                        <a:rPr lang="en-GB" sz="950">
                          <a:solidFill>
                            <a:schemeClr val="dk1"/>
                          </a:solidFill>
                          <a:latin typeface="Lato"/>
                          <a:ea typeface="Lato"/>
                          <a:cs typeface="Lato"/>
                          <a:sym typeface="Lato"/>
                        </a:rPr>
                        <a:t>Using directional language and mapping a journey using objects found in the school grounds.</a:t>
                      </a:r>
                      <a:endParaRPr sz="950" b="1">
                        <a:solidFill>
                          <a:schemeClr val="dk1"/>
                        </a:solidFill>
                        <a:latin typeface="Lato"/>
                        <a:ea typeface="Lato"/>
                        <a:cs typeface="Lato"/>
                        <a:sym typeface="Lato"/>
                      </a:endParaRPr>
                    </a:p>
                    <a:p>
                      <a:pPr marL="0" marR="0" lvl="0" indent="0" algn="l" rtl="0">
                        <a:lnSpc>
                          <a:spcPct val="100000"/>
                        </a:lnSpc>
                        <a:spcBef>
                          <a:spcPts val="0"/>
                        </a:spcBef>
                        <a:spcAft>
                          <a:spcPts val="0"/>
                        </a:spcAft>
                        <a:buNone/>
                      </a:pPr>
                      <a:endParaRPr sz="950" b="1">
                        <a:solidFill>
                          <a:schemeClr val="dk1"/>
                        </a:solidFill>
                        <a:latin typeface="Lato"/>
                        <a:ea typeface="Lato"/>
                        <a:cs typeface="Lato"/>
                        <a:sym typeface="Lato"/>
                      </a:endParaRPr>
                    </a:p>
                    <a:p>
                      <a:pPr marL="0" marR="0" lvl="0" indent="0" algn="l" rtl="0">
                        <a:lnSpc>
                          <a:spcPct val="100000"/>
                        </a:lnSpc>
                        <a:spcBef>
                          <a:spcPts val="0"/>
                        </a:spcBef>
                        <a:spcAft>
                          <a:spcPts val="0"/>
                        </a:spcAft>
                        <a:buNone/>
                      </a:pPr>
                      <a:r>
                        <a:rPr lang="en-GB" sz="950" b="1">
                          <a:solidFill>
                            <a:schemeClr val="hlink"/>
                          </a:solidFill>
                          <a:uFill>
                            <a:noFill/>
                          </a:uFill>
                          <a:latin typeface="Lato"/>
                          <a:ea typeface="Lato"/>
                          <a:cs typeface="Lato"/>
                          <a:sym typeface="Lato"/>
                          <a:hlinkClick r:id="rId8"/>
                        </a:rPr>
                        <a:t>Activity 5: Investigating maps</a:t>
                      </a:r>
                      <a:endParaRPr sz="950" b="1">
                        <a:solidFill>
                          <a:schemeClr val="dk1"/>
                        </a:solidFill>
                        <a:latin typeface="Lato"/>
                        <a:ea typeface="Lato"/>
                        <a:cs typeface="Lato"/>
                        <a:sym typeface="Lato"/>
                      </a:endParaRPr>
                    </a:p>
                    <a:p>
                      <a:pPr marL="0" marR="0" lvl="0" indent="0" algn="l" rtl="0">
                        <a:lnSpc>
                          <a:spcPct val="100000"/>
                        </a:lnSpc>
                        <a:spcBef>
                          <a:spcPts val="0"/>
                        </a:spcBef>
                        <a:spcAft>
                          <a:spcPts val="0"/>
                        </a:spcAft>
                        <a:buNone/>
                      </a:pPr>
                      <a:r>
                        <a:rPr lang="en-GB" sz="950">
                          <a:solidFill>
                            <a:schemeClr val="dk1"/>
                          </a:solidFill>
                          <a:latin typeface="Lato"/>
                          <a:ea typeface="Lato"/>
                          <a:cs typeface="Lato"/>
                          <a:sym typeface="Lato"/>
                        </a:rPr>
                        <a:t>Exploring, comparing and asking questions about a variety of maps.</a:t>
                      </a:r>
                      <a:endParaRPr sz="950" b="1">
                        <a:solidFill>
                          <a:schemeClr val="dk1"/>
                        </a:solidFill>
                        <a:latin typeface="Lato"/>
                        <a:ea typeface="Lato"/>
                        <a:cs typeface="Lato"/>
                        <a:sym typeface="Lato"/>
                      </a:endParaRPr>
                    </a:p>
                    <a:p>
                      <a:pPr marL="0" marR="0" lvl="0" indent="0" algn="l" rtl="0">
                        <a:lnSpc>
                          <a:spcPct val="100000"/>
                        </a:lnSpc>
                        <a:spcBef>
                          <a:spcPts val="0"/>
                        </a:spcBef>
                        <a:spcAft>
                          <a:spcPts val="0"/>
                        </a:spcAft>
                        <a:buNone/>
                      </a:pPr>
                      <a:endParaRPr sz="950" b="1">
                        <a:solidFill>
                          <a:schemeClr val="dk1"/>
                        </a:solidFill>
                        <a:latin typeface="Lato"/>
                        <a:ea typeface="Lato"/>
                        <a:cs typeface="Lato"/>
                        <a:sym typeface="Lato"/>
                      </a:endParaRPr>
                    </a:p>
                    <a:p>
                      <a:pPr marL="0" marR="0" lvl="0" indent="0" algn="l" rtl="0">
                        <a:lnSpc>
                          <a:spcPct val="100000"/>
                        </a:lnSpc>
                        <a:spcBef>
                          <a:spcPts val="0"/>
                        </a:spcBef>
                        <a:spcAft>
                          <a:spcPts val="0"/>
                        </a:spcAft>
                        <a:buNone/>
                      </a:pPr>
                      <a:r>
                        <a:rPr lang="en-GB" sz="950" b="1">
                          <a:solidFill>
                            <a:schemeClr val="hlink"/>
                          </a:solidFill>
                          <a:uFill>
                            <a:noFill/>
                          </a:uFill>
                          <a:latin typeface="Lato"/>
                          <a:ea typeface="Lato"/>
                          <a:cs typeface="Lato"/>
                          <a:sym typeface="Lato"/>
                          <a:hlinkClick r:id="rId9"/>
                        </a:rPr>
                        <a:t>Activity 6: Map making</a:t>
                      </a:r>
                      <a:endParaRPr sz="950" b="1">
                        <a:solidFill>
                          <a:schemeClr val="dk1"/>
                        </a:solidFill>
                        <a:latin typeface="Lato"/>
                        <a:ea typeface="Lato"/>
                        <a:cs typeface="Lato"/>
                        <a:sym typeface="Lato"/>
                      </a:endParaRPr>
                    </a:p>
                    <a:p>
                      <a:pPr marL="0" marR="0" lvl="0" indent="0" algn="l" rtl="0">
                        <a:lnSpc>
                          <a:spcPct val="100000"/>
                        </a:lnSpc>
                        <a:spcBef>
                          <a:spcPts val="0"/>
                        </a:spcBef>
                        <a:spcAft>
                          <a:spcPts val="0"/>
                        </a:spcAft>
                        <a:buNone/>
                      </a:pPr>
                      <a:r>
                        <a:rPr lang="en-GB" sz="950">
                          <a:solidFill>
                            <a:schemeClr val="dk1"/>
                          </a:solidFill>
                          <a:latin typeface="Lato"/>
                          <a:ea typeface="Lato"/>
                          <a:cs typeface="Lato"/>
                          <a:sym typeface="Lato"/>
                        </a:rPr>
                        <a:t>Making their own maps showing features in the local area.</a:t>
                      </a:r>
                      <a:endParaRPr sz="950">
                        <a:solidFill>
                          <a:schemeClr val="dk1"/>
                        </a:solidFill>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rgbClr val="B7B7B7"/>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1554700">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418925">
                <a:tc rowSpan="2">
                  <a:txBody>
                    <a:bodyPr/>
                    <a:lstStyle/>
                    <a:p>
                      <a:pPr marL="0" lvl="0" indent="0" algn="l" rtl="0">
                        <a:spcBef>
                          <a:spcPts val="0"/>
                        </a:spcBef>
                        <a:spcAft>
                          <a:spcPts val="0"/>
                        </a:spcAft>
                        <a:buNone/>
                      </a:pPr>
                      <a:r>
                        <a:rPr lang="en-GB" b="1">
                          <a:solidFill>
                            <a:srgbClr val="169CAE"/>
                          </a:solidFill>
                          <a:latin typeface="Lato"/>
                          <a:ea typeface="Lato"/>
                          <a:cs typeface="Lato"/>
                          <a:sym typeface="Lato"/>
                        </a:rPr>
                        <a:t>Unit 2</a:t>
                      </a:r>
                      <a:endParaRPr b="1">
                        <a:solidFill>
                          <a:srgbClr val="169CAE"/>
                        </a:solidFill>
                        <a:latin typeface="Lato"/>
                        <a:ea typeface="Lato"/>
                        <a:cs typeface="Lato"/>
                        <a:sym typeface="Lato"/>
                      </a:endParaRPr>
                    </a:p>
                  </a:txBody>
                  <a:tcPr marL="106900" marR="106900" marT="134375" marB="134375" anchor="ctr">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solidFill>
                      <a:srgbClr val="FFFFFF"/>
                    </a:solidFill>
                  </a:tcPr>
                </a:tc>
                <a:tc rowSpan="2">
                  <a:txBody>
                    <a:bodyPr/>
                    <a:lstStyle/>
                    <a:p>
                      <a:pPr marL="0" marR="0" lvl="0" indent="0" algn="l" rtl="0">
                        <a:lnSpc>
                          <a:spcPct val="115000"/>
                        </a:lnSpc>
                        <a:spcBef>
                          <a:spcPts val="0"/>
                        </a:spcBef>
                        <a:spcAft>
                          <a:spcPts val="0"/>
                        </a:spcAft>
                        <a:buClr>
                          <a:srgbClr val="000000"/>
                        </a:buClr>
                        <a:buSzPts val="1000"/>
                        <a:buFont typeface="Arial"/>
                        <a:buNone/>
                      </a:pPr>
                      <a:r>
                        <a:rPr lang="en-GB" sz="1100" b="1">
                          <a:solidFill>
                            <a:schemeClr val="hlink"/>
                          </a:solidFill>
                          <a:uFill>
                            <a:noFill/>
                          </a:uFill>
                          <a:latin typeface="Lato"/>
                          <a:ea typeface="Lato"/>
                          <a:cs typeface="Lato"/>
                          <a:sym typeface="Lato"/>
                          <a:hlinkClick r:id="rId10"/>
                        </a:rPr>
                        <a:t>Outdoor </a:t>
                      </a:r>
                      <a:r>
                        <a:rPr lang="en-GB" sz="1100" b="1">
                          <a:solidFill>
                            <a:schemeClr val="hlink"/>
                          </a:solidFill>
                          <a:uFill>
                            <a:noFill/>
                          </a:uFill>
                          <a:latin typeface="Lato"/>
                          <a:ea typeface="Lato"/>
                          <a:cs typeface="Lato"/>
                          <a:sym typeface="Lato"/>
                          <a:hlinkClick r:id="rId10"/>
                        </a:rPr>
                        <a:t>adventures</a:t>
                      </a:r>
                      <a:r>
                        <a:rPr lang="en-GB" sz="1100" b="1">
                          <a:solidFill>
                            <a:schemeClr val="hlink"/>
                          </a:solidFill>
                          <a:uFill>
                            <a:noFill/>
                          </a:uFill>
                          <a:latin typeface="Lato"/>
                          <a:ea typeface="Lato"/>
                          <a:cs typeface="Lato"/>
                          <a:sym typeface="Lato"/>
                          <a:hlinkClick r:id="rId10"/>
                        </a:rPr>
                        <a:t> </a:t>
                      </a:r>
                      <a:endParaRPr sz="1100" b="1">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000"/>
                        <a:buFont typeface="Arial"/>
                        <a:buNone/>
                      </a:pPr>
                      <a:r>
                        <a:rPr lang="en-GB" sz="1100">
                          <a:solidFill>
                            <a:schemeClr val="dk1"/>
                          </a:solidFill>
                          <a:latin typeface="Lato"/>
                          <a:ea typeface="Lato"/>
                          <a:cs typeface="Lato"/>
                          <a:sym typeface="Lato"/>
                        </a:rPr>
                        <a:t>Using the senses to explore and describe the natural world around them whilst outside, children begin to recognise the effect of the changing seasons.</a:t>
                      </a:r>
                      <a:endParaRPr sz="1100" b="1">
                        <a:solidFill>
                          <a:schemeClr val="dk1"/>
                        </a:solidFill>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solidFill>
                      <a:schemeClr val="lt1"/>
                    </a:solidFill>
                  </a:tcPr>
                </a:tc>
                <a:tc rowSpan="2">
                  <a:txBody>
                    <a:bodyPr/>
                    <a:lstStyle/>
                    <a:p>
                      <a:pPr marL="0" lvl="0" indent="0" algn="l" rtl="0">
                        <a:spcBef>
                          <a:spcPts val="0"/>
                        </a:spcBef>
                        <a:spcAft>
                          <a:spcPts val="0"/>
                        </a:spcAft>
                        <a:buNone/>
                      </a:pPr>
                      <a:r>
                        <a:rPr lang="en-GB" sz="950" b="1">
                          <a:solidFill>
                            <a:schemeClr val="accent1"/>
                          </a:solidFill>
                          <a:uFill>
                            <a:noFill/>
                          </a:uFill>
                          <a:latin typeface="Lato"/>
                          <a:ea typeface="Lato"/>
                          <a:cs typeface="Lato"/>
                          <a:sym typeface="Lato"/>
                          <a:hlinkClick r:id="rId11">
                            <a:extLst>
                              <a:ext uri="{A12FA001-AC4F-418D-AE19-62706E023703}">
                                <ahyp:hlinkClr xmlns:ahyp="http://schemas.microsoft.com/office/drawing/2018/hyperlinkcolor" val="tx"/>
                              </a:ext>
                            </a:extLst>
                          </a:hlinkClick>
                        </a:rPr>
                        <a:t>Activity 1: Nature catchers</a:t>
                      </a:r>
                      <a:endParaRPr sz="950" b="1">
                        <a:solidFill>
                          <a:schemeClr val="accent1"/>
                        </a:solidFill>
                        <a:latin typeface="Lato"/>
                        <a:ea typeface="Lato"/>
                        <a:cs typeface="Lato"/>
                        <a:sym typeface="Lato"/>
                      </a:endParaRPr>
                    </a:p>
                    <a:p>
                      <a:pPr marL="0" lvl="0" indent="0" algn="l" rtl="0">
                        <a:spcBef>
                          <a:spcPts val="0"/>
                        </a:spcBef>
                        <a:spcAft>
                          <a:spcPts val="0"/>
                        </a:spcAft>
                        <a:buNone/>
                      </a:pPr>
                      <a:r>
                        <a:rPr lang="en-GB" sz="950">
                          <a:solidFill>
                            <a:srgbClr val="222222"/>
                          </a:solidFill>
                          <a:latin typeface="Lato"/>
                          <a:ea typeface="Lato"/>
                          <a:cs typeface="Lato"/>
                          <a:sym typeface="Lato"/>
                        </a:rPr>
                        <a:t>Exploring and describing how natural objects feel, look, smell, taste and sound.</a:t>
                      </a:r>
                      <a:endParaRPr sz="950" b="1">
                        <a:solidFill>
                          <a:schemeClr val="accent1"/>
                        </a:solidFill>
                        <a:latin typeface="Lato"/>
                        <a:ea typeface="Lato"/>
                        <a:cs typeface="Lato"/>
                        <a:sym typeface="Lato"/>
                      </a:endParaRPr>
                    </a:p>
                    <a:p>
                      <a:pPr marL="0" lvl="0" indent="0" algn="l" rtl="0">
                        <a:spcBef>
                          <a:spcPts val="0"/>
                        </a:spcBef>
                        <a:spcAft>
                          <a:spcPts val="0"/>
                        </a:spcAft>
                        <a:buClr>
                          <a:schemeClr val="dk1"/>
                        </a:buClr>
                        <a:buSzPts val="900"/>
                        <a:buFont typeface="Arial"/>
                        <a:buNone/>
                      </a:pPr>
                      <a:endParaRPr sz="950" b="1">
                        <a:solidFill>
                          <a:schemeClr val="accent1"/>
                        </a:solidFill>
                        <a:latin typeface="Lato"/>
                        <a:ea typeface="Lato"/>
                        <a:cs typeface="Lato"/>
                        <a:sym typeface="Lato"/>
                      </a:endParaRPr>
                    </a:p>
                    <a:p>
                      <a:pPr marL="0" lvl="0" indent="0" algn="l" rtl="0">
                        <a:spcBef>
                          <a:spcPts val="0"/>
                        </a:spcBef>
                        <a:spcAft>
                          <a:spcPts val="0"/>
                        </a:spcAft>
                        <a:buNone/>
                      </a:pPr>
                      <a:r>
                        <a:rPr lang="en-GB" sz="950" b="1">
                          <a:solidFill>
                            <a:schemeClr val="accent1"/>
                          </a:solidFill>
                          <a:uFill>
                            <a:noFill/>
                          </a:uFill>
                          <a:latin typeface="Lato"/>
                          <a:ea typeface="Lato"/>
                          <a:cs typeface="Lato"/>
                          <a:sym typeface="Lato"/>
                          <a:hlinkClick r:id="rId12">
                            <a:extLst>
                              <a:ext uri="{A12FA001-AC4F-418D-AE19-62706E023703}">
                                <ahyp:hlinkClr xmlns:ahyp="http://schemas.microsoft.com/office/drawing/2018/hyperlinkcolor" val="tx"/>
                              </a:ext>
                            </a:extLst>
                          </a:hlinkClick>
                        </a:rPr>
                        <a:t>Activity 2: Observational painting</a:t>
                      </a:r>
                      <a:endParaRPr sz="950" b="1">
                        <a:solidFill>
                          <a:schemeClr val="accent1"/>
                        </a:solidFill>
                        <a:latin typeface="Lato"/>
                        <a:ea typeface="Lato"/>
                        <a:cs typeface="Lato"/>
                        <a:sym typeface="Lato"/>
                      </a:endParaRPr>
                    </a:p>
                    <a:p>
                      <a:pPr marL="0" lvl="0" indent="0" algn="l" rtl="0">
                        <a:spcBef>
                          <a:spcPts val="0"/>
                        </a:spcBef>
                        <a:spcAft>
                          <a:spcPts val="0"/>
                        </a:spcAft>
                        <a:buNone/>
                      </a:pPr>
                      <a:r>
                        <a:rPr lang="en-GB" sz="950">
                          <a:solidFill>
                            <a:srgbClr val="222222"/>
                          </a:solidFill>
                          <a:latin typeface="Lato"/>
                          <a:ea typeface="Lato"/>
                          <a:cs typeface="Lato"/>
                          <a:sym typeface="Lato"/>
                        </a:rPr>
                        <a:t>Representing how natural materials appear in the world around them through painting.</a:t>
                      </a:r>
                      <a:endParaRPr sz="950">
                        <a:solidFill>
                          <a:srgbClr val="222222"/>
                        </a:solidFill>
                        <a:latin typeface="Lato"/>
                        <a:ea typeface="Lato"/>
                        <a:cs typeface="Lato"/>
                        <a:sym typeface="Lato"/>
                      </a:endParaRPr>
                    </a:p>
                    <a:p>
                      <a:pPr marL="0" lvl="0" indent="0" algn="l" rtl="0">
                        <a:spcBef>
                          <a:spcPts val="0"/>
                        </a:spcBef>
                        <a:spcAft>
                          <a:spcPts val="0"/>
                        </a:spcAft>
                        <a:buNone/>
                      </a:pPr>
                      <a:endParaRPr sz="950">
                        <a:solidFill>
                          <a:srgbClr val="222222"/>
                        </a:solidFill>
                        <a:latin typeface="Lato"/>
                        <a:ea typeface="Lato"/>
                        <a:cs typeface="Lato"/>
                        <a:sym typeface="Lato"/>
                      </a:endParaRPr>
                    </a:p>
                    <a:p>
                      <a:pPr marL="0" lvl="0" indent="0" algn="l" rtl="0">
                        <a:spcBef>
                          <a:spcPts val="0"/>
                        </a:spcBef>
                        <a:spcAft>
                          <a:spcPts val="0"/>
                        </a:spcAft>
                        <a:buNone/>
                      </a:pPr>
                      <a:r>
                        <a:rPr lang="en-GB" sz="950" b="1">
                          <a:solidFill>
                            <a:schemeClr val="accent1"/>
                          </a:solidFill>
                          <a:uFill>
                            <a:noFill/>
                          </a:uFill>
                          <a:latin typeface="Lato"/>
                          <a:ea typeface="Lato"/>
                          <a:cs typeface="Lato"/>
                          <a:sym typeface="Lato"/>
                          <a:hlinkClick r:id="rId13">
                            <a:extLst>
                              <a:ext uri="{A12FA001-AC4F-418D-AE19-62706E023703}">
                                <ahyp:hlinkClr xmlns:ahyp="http://schemas.microsoft.com/office/drawing/2018/hyperlinkcolor" val="tx"/>
                              </a:ext>
                            </a:extLst>
                          </a:hlinkClick>
                        </a:rPr>
                        <a:t>Activity 3: Exploring the weather</a:t>
                      </a:r>
                      <a:endParaRPr sz="950" b="1">
                        <a:solidFill>
                          <a:schemeClr val="accent1"/>
                        </a:solidFill>
                        <a:latin typeface="Lato"/>
                        <a:ea typeface="Lato"/>
                        <a:cs typeface="Lato"/>
                        <a:sym typeface="Lato"/>
                      </a:endParaRPr>
                    </a:p>
                    <a:p>
                      <a:pPr marL="0" lvl="0" indent="0" algn="l" rtl="0">
                        <a:spcBef>
                          <a:spcPts val="0"/>
                        </a:spcBef>
                        <a:spcAft>
                          <a:spcPts val="0"/>
                        </a:spcAft>
                        <a:buNone/>
                      </a:pPr>
                      <a:r>
                        <a:rPr lang="en-GB" sz="950">
                          <a:solidFill>
                            <a:srgbClr val="222222"/>
                          </a:solidFill>
                          <a:latin typeface="Lato"/>
                          <a:ea typeface="Lato"/>
                          <a:cs typeface="Lato"/>
                          <a:sym typeface="Lato"/>
                        </a:rPr>
                        <a:t>Describing the effects of different weather conditions through experimentation.</a:t>
                      </a:r>
                      <a:endParaRPr sz="950" b="1">
                        <a:solidFill>
                          <a:schemeClr val="accent1"/>
                        </a:solidFill>
                        <a:latin typeface="Lato"/>
                        <a:ea typeface="Lato"/>
                        <a:cs typeface="Lato"/>
                        <a:sym typeface="Lato"/>
                      </a:endParaRPr>
                    </a:p>
                    <a:p>
                      <a:pPr marL="0" lvl="0" indent="0" algn="l" rtl="0">
                        <a:spcBef>
                          <a:spcPts val="0"/>
                        </a:spcBef>
                        <a:spcAft>
                          <a:spcPts val="0"/>
                        </a:spcAft>
                        <a:buClr>
                          <a:schemeClr val="dk1"/>
                        </a:buClr>
                        <a:buSzPts val="900"/>
                        <a:buFont typeface="Arial"/>
                        <a:buNone/>
                      </a:pPr>
                      <a:endParaRPr sz="950" b="1">
                        <a:solidFill>
                          <a:schemeClr val="accent1"/>
                        </a:solidFill>
                        <a:latin typeface="Lato"/>
                        <a:ea typeface="Lato"/>
                        <a:cs typeface="Lato"/>
                        <a:sym typeface="Lato"/>
                      </a:endParaRPr>
                    </a:p>
                    <a:p>
                      <a:pPr marL="0" lvl="0" indent="0" algn="l" rtl="0">
                        <a:spcBef>
                          <a:spcPts val="0"/>
                        </a:spcBef>
                        <a:spcAft>
                          <a:spcPts val="0"/>
                        </a:spcAft>
                        <a:buNone/>
                      </a:pPr>
                      <a:r>
                        <a:rPr lang="en-GB" sz="950" b="1">
                          <a:solidFill>
                            <a:schemeClr val="accent1"/>
                          </a:solidFill>
                          <a:uFill>
                            <a:noFill/>
                          </a:uFill>
                          <a:latin typeface="Lato"/>
                          <a:ea typeface="Lato"/>
                          <a:cs typeface="Lato"/>
                          <a:sym typeface="Lato"/>
                          <a:hlinkClick r:id="rId14">
                            <a:extLst>
                              <a:ext uri="{A12FA001-AC4F-418D-AE19-62706E023703}">
                                <ahyp:hlinkClr xmlns:ahyp="http://schemas.microsoft.com/office/drawing/2018/hyperlinkcolor" val="tx"/>
                              </a:ext>
                            </a:extLst>
                          </a:hlinkClick>
                        </a:rPr>
                        <a:t>Activity 4: Senses in nature</a:t>
                      </a:r>
                      <a:endParaRPr sz="950" b="1">
                        <a:solidFill>
                          <a:schemeClr val="accent1"/>
                        </a:solidFill>
                        <a:latin typeface="Lato"/>
                        <a:ea typeface="Lato"/>
                        <a:cs typeface="Lato"/>
                        <a:sym typeface="Lato"/>
                      </a:endParaRPr>
                    </a:p>
                    <a:p>
                      <a:pPr marL="0" lvl="0" indent="0" algn="l" rtl="0">
                        <a:spcBef>
                          <a:spcPts val="0"/>
                        </a:spcBef>
                        <a:spcAft>
                          <a:spcPts val="0"/>
                        </a:spcAft>
                        <a:buNone/>
                      </a:pPr>
                      <a:r>
                        <a:rPr lang="en-GB" sz="950">
                          <a:solidFill>
                            <a:srgbClr val="222222"/>
                          </a:solidFill>
                          <a:latin typeface="Lato"/>
                          <a:ea typeface="Lato"/>
                          <a:cs typeface="Lato"/>
                          <a:sym typeface="Lato"/>
                        </a:rPr>
                        <a:t>Using the five senses to observe and talk about natural materials through a variety of activities including sound bathing and gardening.</a:t>
                      </a:r>
                      <a:endParaRPr sz="950">
                        <a:solidFill>
                          <a:srgbClr val="222222"/>
                        </a:solidFill>
                        <a:latin typeface="Lato"/>
                        <a:ea typeface="Lato"/>
                        <a:cs typeface="Lato"/>
                        <a:sym typeface="Lato"/>
                      </a:endParaRPr>
                    </a:p>
                    <a:p>
                      <a:pPr marL="0" lvl="0" indent="0" algn="l" rtl="0">
                        <a:spcBef>
                          <a:spcPts val="0"/>
                        </a:spcBef>
                        <a:spcAft>
                          <a:spcPts val="0"/>
                        </a:spcAft>
                        <a:buClr>
                          <a:schemeClr val="dk1"/>
                        </a:buClr>
                        <a:buSzPts val="900"/>
                        <a:buFont typeface="Arial"/>
                        <a:buNone/>
                      </a:pPr>
                      <a:endParaRPr sz="950">
                        <a:solidFill>
                          <a:srgbClr val="222222"/>
                        </a:solidFill>
                        <a:latin typeface="Lato"/>
                        <a:ea typeface="Lato"/>
                        <a:cs typeface="Lato"/>
                        <a:sym typeface="Lato"/>
                      </a:endParaRPr>
                    </a:p>
                    <a:p>
                      <a:pPr marL="0" lvl="0" indent="0" algn="l" rtl="0">
                        <a:spcBef>
                          <a:spcPts val="0"/>
                        </a:spcBef>
                        <a:spcAft>
                          <a:spcPts val="0"/>
                        </a:spcAft>
                        <a:buNone/>
                      </a:pPr>
                      <a:r>
                        <a:rPr lang="en-GB" sz="950" b="1">
                          <a:solidFill>
                            <a:schemeClr val="accent1"/>
                          </a:solidFill>
                          <a:uFill>
                            <a:noFill/>
                          </a:uFill>
                          <a:latin typeface="Lato"/>
                          <a:ea typeface="Lato"/>
                          <a:cs typeface="Lato"/>
                          <a:sym typeface="Lato"/>
                          <a:hlinkClick r:id="rId15">
                            <a:extLst>
                              <a:ext uri="{A12FA001-AC4F-418D-AE19-62706E023703}">
                                <ahyp:hlinkClr xmlns:ahyp="http://schemas.microsoft.com/office/drawing/2018/hyperlinkcolor" val="tx"/>
                              </a:ext>
                            </a:extLst>
                          </a:hlinkClick>
                        </a:rPr>
                        <a:t>Activity 5: Exploring the seasons</a:t>
                      </a:r>
                      <a:endParaRPr sz="950" b="1">
                        <a:solidFill>
                          <a:schemeClr val="accent1"/>
                        </a:solidFill>
                        <a:latin typeface="Lato"/>
                        <a:ea typeface="Lato"/>
                        <a:cs typeface="Lato"/>
                        <a:sym typeface="Lato"/>
                      </a:endParaRPr>
                    </a:p>
                    <a:p>
                      <a:pPr marL="0" lvl="0" indent="0" algn="l" rtl="0">
                        <a:spcBef>
                          <a:spcPts val="0"/>
                        </a:spcBef>
                        <a:spcAft>
                          <a:spcPts val="0"/>
                        </a:spcAft>
                        <a:buNone/>
                      </a:pPr>
                      <a:r>
                        <a:rPr lang="en-GB" sz="950">
                          <a:solidFill>
                            <a:srgbClr val="222222"/>
                          </a:solidFill>
                          <a:latin typeface="Lato"/>
                          <a:ea typeface="Lato"/>
                          <a:cs typeface="Lato"/>
                          <a:sym typeface="Lato"/>
                        </a:rPr>
                        <a:t>Noticing and investigating how weather can change with the seasons.</a:t>
                      </a:r>
                      <a:endParaRPr sz="950" b="1">
                        <a:solidFill>
                          <a:schemeClr val="accent1"/>
                        </a:solidFill>
                        <a:latin typeface="Lato"/>
                        <a:ea typeface="Lato"/>
                        <a:cs typeface="Lato"/>
                        <a:sym typeface="Lato"/>
                      </a:endParaRPr>
                    </a:p>
                    <a:p>
                      <a:pPr marL="0" lvl="0" indent="0" algn="l" rtl="0">
                        <a:spcBef>
                          <a:spcPts val="0"/>
                        </a:spcBef>
                        <a:spcAft>
                          <a:spcPts val="0"/>
                        </a:spcAft>
                        <a:buClr>
                          <a:schemeClr val="dk1"/>
                        </a:buClr>
                        <a:buSzPts val="900"/>
                        <a:buFont typeface="Arial"/>
                        <a:buNone/>
                      </a:pPr>
                      <a:endParaRPr sz="950" b="1">
                        <a:solidFill>
                          <a:schemeClr val="accent1"/>
                        </a:solidFill>
                        <a:latin typeface="Lato"/>
                        <a:ea typeface="Lato"/>
                        <a:cs typeface="Lato"/>
                        <a:sym typeface="Lato"/>
                      </a:endParaRPr>
                    </a:p>
                    <a:p>
                      <a:pPr marL="0" lvl="0" indent="0" algn="l" rtl="0">
                        <a:spcBef>
                          <a:spcPts val="0"/>
                        </a:spcBef>
                        <a:spcAft>
                          <a:spcPts val="0"/>
                        </a:spcAft>
                        <a:buNone/>
                      </a:pPr>
                      <a:r>
                        <a:rPr lang="en-GB" sz="950" b="1">
                          <a:solidFill>
                            <a:schemeClr val="accent1"/>
                          </a:solidFill>
                          <a:uFill>
                            <a:noFill/>
                          </a:uFill>
                          <a:latin typeface="Lato"/>
                          <a:ea typeface="Lato"/>
                          <a:cs typeface="Lato"/>
                          <a:sym typeface="Lato"/>
                          <a:hlinkClick r:id="rId16">
                            <a:extLst>
                              <a:ext uri="{A12FA001-AC4F-418D-AE19-62706E023703}">
                                <ahyp:hlinkClr xmlns:ahyp="http://schemas.microsoft.com/office/drawing/2018/hyperlinkcolor" val="tx"/>
                              </a:ext>
                            </a:extLst>
                          </a:hlinkClick>
                        </a:rPr>
                        <a:t>Activity 6: Dress the teddy</a:t>
                      </a:r>
                      <a:endParaRPr sz="950" b="1">
                        <a:solidFill>
                          <a:schemeClr val="accent1"/>
                        </a:solidFill>
                        <a:latin typeface="Lato"/>
                        <a:ea typeface="Lato"/>
                        <a:cs typeface="Lato"/>
                        <a:sym typeface="Lato"/>
                      </a:endParaRPr>
                    </a:p>
                    <a:p>
                      <a:pPr marL="0" lvl="0" indent="0" algn="l" rtl="0">
                        <a:spcBef>
                          <a:spcPts val="0"/>
                        </a:spcBef>
                        <a:spcAft>
                          <a:spcPts val="0"/>
                        </a:spcAft>
                        <a:buClr>
                          <a:schemeClr val="dk1"/>
                        </a:buClr>
                        <a:buSzPts val="900"/>
                        <a:buFont typeface="Arial"/>
                        <a:buNone/>
                      </a:pPr>
                      <a:r>
                        <a:rPr lang="en-GB" sz="950">
                          <a:solidFill>
                            <a:srgbClr val="222222"/>
                          </a:solidFill>
                          <a:latin typeface="Lato"/>
                          <a:ea typeface="Lato"/>
                          <a:cs typeface="Lato"/>
                          <a:sym typeface="Lato"/>
                        </a:rPr>
                        <a:t>Beginning to consider how we respond to weather conditions in each season through our choice of clothes.</a:t>
                      </a:r>
                      <a:endParaRPr sz="950" b="1">
                        <a:solidFill>
                          <a:schemeClr val="accent1"/>
                        </a:solidFill>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1441375">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4"/>
                  </a:ext>
                </a:extLst>
              </a:tr>
            </a:tbl>
          </a:graphicData>
        </a:graphic>
      </p:graphicFrame>
      <p:sp>
        <p:nvSpPr>
          <p:cNvPr id="251" name="Google Shape;251;p37"/>
          <p:cNvSpPr txBox="1">
            <a:spLocks noGrp="1"/>
          </p:cNvSpPr>
          <p:nvPr>
            <p:ph type="sldNum" idx="12"/>
          </p:nvPr>
        </p:nvSpPr>
        <p:spPr>
          <a:xfrm>
            <a:off x="10029225" y="7114600"/>
            <a:ext cx="641700" cy="540900"/>
          </a:xfrm>
          <a:prstGeom prst="rect">
            <a:avLst/>
          </a:prstGeom>
          <a:noFill/>
          <a:ln>
            <a:noFill/>
          </a:ln>
        </p:spPr>
        <p:txBody>
          <a:bodyPr spcFirstLastPara="1" wrap="square" lIns="104875" tIns="104875" rIns="104875" bIns="104875" anchor="t" anchorCtr="0">
            <a:noAutofit/>
          </a:bodyPr>
          <a:lstStyle/>
          <a:p>
            <a:pPr marL="0" lvl="0" indent="0" algn="r" rtl="0">
              <a:lnSpc>
                <a:spcPct val="100000"/>
              </a:lnSpc>
              <a:spcBef>
                <a:spcPts val="0"/>
              </a:spcBef>
              <a:spcAft>
                <a:spcPts val="0"/>
              </a:spcAft>
              <a:buSzPts val="1100"/>
              <a:buNone/>
            </a:pPr>
            <a:fld id="{00000000-1234-1234-1234-123412341234}" type="slidenum">
              <a:rPr lang="en-GB"/>
              <a:t>2</a:t>
            </a:fld>
            <a:endParaRPr/>
          </a:p>
        </p:txBody>
      </p:sp>
      <p:sp>
        <p:nvSpPr>
          <p:cNvPr id="252" name="Google Shape;252;p37">
            <a:hlinkClick r:id="rId17"/>
          </p:cNvPr>
          <p:cNvSpPr/>
          <p:nvPr/>
        </p:nvSpPr>
        <p:spPr>
          <a:xfrm>
            <a:off x="0" y="7141550"/>
            <a:ext cx="10692000" cy="43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53" name="Google Shape;253;p37">
            <a:hlinkClick r:id="rId17"/>
          </p:cNvPr>
          <p:cNvSpPr/>
          <p:nvPr/>
        </p:nvSpPr>
        <p:spPr>
          <a:xfrm>
            <a:off x="0" y="7141550"/>
            <a:ext cx="10692000" cy="43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54" name="Google Shape;254;p37">
            <a:hlinkClick r:id="rId17"/>
          </p:cNvPr>
          <p:cNvSpPr/>
          <p:nvPr/>
        </p:nvSpPr>
        <p:spPr>
          <a:xfrm>
            <a:off x="-13050" y="0"/>
            <a:ext cx="10692000" cy="491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8"/>
          <p:cNvSpPr txBox="1">
            <a:spLocks noGrp="1"/>
          </p:cNvSpPr>
          <p:nvPr>
            <p:ph type="subTitle" idx="1"/>
          </p:nvPr>
        </p:nvSpPr>
        <p:spPr>
          <a:xfrm>
            <a:off x="-13050" y="-25875"/>
            <a:ext cx="10692000" cy="540900"/>
          </a:xfrm>
          <a:prstGeom prst="rect">
            <a:avLst/>
          </a:prstGeom>
        </p:spPr>
        <p:txBody>
          <a:bodyPr spcFirstLastPara="1" wrap="square" lIns="116050" tIns="116050" rIns="116050" bIns="116050" anchor="t" anchorCtr="0">
            <a:normAutofit lnSpcReduction="10000"/>
          </a:bodyPr>
          <a:lstStyle/>
          <a:p>
            <a:pPr marL="0" lvl="0" indent="0" algn="ctr" rtl="0">
              <a:lnSpc>
                <a:spcPct val="100000"/>
              </a:lnSpc>
              <a:spcBef>
                <a:spcPts val="0"/>
              </a:spcBef>
              <a:spcAft>
                <a:spcPts val="0"/>
              </a:spcAft>
              <a:buNone/>
            </a:pPr>
            <a:r>
              <a:rPr lang="en-GB"/>
              <a:t>Geography curriculum overview for parents and carers (</a:t>
            </a:r>
            <a:r>
              <a:rPr lang="en-GB">
                <a:solidFill>
                  <a:srgbClr val="FAEA2A"/>
                </a:solidFill>
              </a:rPr>
              <a:t>Key stage 1</a:t>
            </a:r>
            <a:r>
              <a:rPr lang="en-GB"/>
              <a:t>)</a:t>
            </a:r>
            <a:endParaRPr/>
          </a:p>
        </p:txBody>
      </p:sp>
      <p:graphicFrame>
        <p:nvGraphicFramePr>
          <p:cNvPr id="260" name="Google Shape;260;p38"/>
          <p:cNvGraphicFramePr/>
          <p:nvPr/>
        </p:nvGraphicFramePr>
        <p:xfrm>
          <a:off x="104045" y="623970"/>
          <a:ext cx="10424000" cy="6032682"/>
        </p:xfrm>
        <a:graphic>
          <a:graphicData uri="http://schemas.openxmlformats.org/drawingml/2006/table">
            <a:tbl>
              <a:tblPr>
                <a:noFill/>
                <a:tableStyleId>{90BCED72-D29A-477B-94FF-805BD262D0B8}</a:tableStyleId>
              </a:tblPr>
              <a:tblGrid>
                <a:gridCol w="1032650">
                  <a:extLst>
                    <a:ext uri="{9D8B030D-6E8A-4147-A177-3AD203B41FA5}">
                      <a16:colId xmlns:a16="http://schemas.microsoft.com/office/drawing/2014/main" val="20000"/>
                    </a:ext>
                  </a:extLst>
                </a:gridCol>
                <a:gridCol w="4695675">
                  <a:extLst>
                    <a:ext uri="{9D8B030D-6E8A-4147-A177-3AD203B41FA5}">
                      <a16:colId xmlns:a16="http://schemas.microsoft.com/office/drawing/2014/main" val="20001"/>
                    </a:ext>
                  </a:extLst>
                </a:gridCol>
                <a:gridCol w="4695675">
                  <a:extLst>
                    <a:ext uri="{9D8B030D-6E8A-4147-A177-3AD203B41FA5}">
                      <a16:colId xmlns:a16="http://schemas.microsoft.com/office/drawing/2014/main" val="20002"/>
                    </a:ext>
                  </a:extLst>
                </a:gridCol>
              </a:tblGrid>
              <a:tr h="476500">
                <a:tc>
                  <a:txBody>
                    <a:bodyPr/>
                    <a:lstStyle/>
                    <a:p>
                      <a:pPr marL="0" lvl="0" indent="0" algn="ctr" rtl="0">
                        <a:spcBef>
                          <a:spcPts val="0"/>
                        </a:spcBef>
                        <a:spcAft>
                          <a:spcPts val="0"/>
                        </a:spcAft>
                        <a:buNone/>
                      </a:pPr>
                      <a:endParaRPr sz="1500" b="1">
                        <a:latin typeface="Lato"/>
                        <a:ea typeface="Lato"/>
                        <a:cs typeface="Lato"/>
                        <a:sym typeface="Lato"/>
                      </a:endParaRPr>
                    </a:p>
                  </a:txBody>
                  <a:tcPr marL="106900" marR="106900" marT="134375" marB="134375" anchor="ctr">
                    <a:lnL w="9525" cap="flat" cmpd="sng">
                      <a:solidFill>
                        <a:srgbClr val="009BAF">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9BAF">
                          <a:alpha val="0"/>
                        </a:srgbClr>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ctr" rtl="0">
                        <a:spcBef>
                          <a:spcPts val="0"/>
                        </a:spcBef>
                        <a:spcAft>
                          <a:spcPts val="0"/>
                        </a:spcAft>
                        <a:buNone/>
                      </a:pPr>
                      <a:r>
                        <a:rPr lang="en-GB" b="1">
                          <a:solidFill>
                            <a:srgbClr val="FFFFFF"/>
                          </a:solidFill>
                          <a:latin typeface="Lato"/>
                          <a:ea typeface="Lato"/>
                          <a:cs typeface="Lato"/>
                          <a:sym typeface="Lato"/>
                        </a:rPr>
                        <a:t>Year 1</a:t>
                      </a:r>
                      <a:endParaRPr b="1">
                        <a:solidFill>
                          <a:srgbClr val="FFFFFF"/>
                        </a:solidFill>
                        <a:latin typeface="Lato"/>
                        <a:ea typeface="Lato"/>
                        <a:cs typeface="Lato"/>
                        <a:sym typeface="Lato"/>
                      </a:endParaRPr>
                    </a:p>
                  </a:txBody>
                  <a:tcPr marL="106900" marR="106900" marT="134375" marB="13437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4EB5C5"/>
                    </a:solidFill>
                  </a:tcPr>
                </a:tc>
                <a:tc>
                  <a:txBody>
                    <a:bodyPr/>
                    <a:lstStyle/>
                    <a:p>
                      <a:pPr marL="0" lvl="0" indent="0" algn="ctr" rtl="0">
                        <a:spcBef>
                          <a:spcPts val="0"/>
                        </a:spcBef>
                        <a:spcAft>
                          <a:spcPts val="0"/>
                        </a:spcAft>
                        <a:buNone/>
                      </a:pPr>
                      <a:r>
                        <a:rPr lang="en-GB" b="1">
                          <a:solidFill>
                            <a:srgbClr val="FFFFFF"/>
                          </a:solidFill>
                          <a:latin typeface="Lato"/>
                          <a:ea typeface="Lato"/>
                          <a:cs typeface="Lato"/>
                          <a:sym typeface="Lato"/>
                        </a:rPr>
                        <a:t>Year 2</a:t>
                      </a:r>
                      <a:endParaRPr b="1">
                        <a:solidFill>
                          <a:srgbClr val="FFFFFF"/>
                        </a:solidFill>
                        <a:latin typeface="Lato"/>
                        <a:ea typeface="Lato"/>
                        <a:cs typeface="Lato"/>
                        <a:sym typeface="Lato"/>
                      </a:endParaRPr>
                    </a:p>
                  </a:txBody>
                  <a:tcPr marL="106900" marR="106900" marT="134375" marB="13437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4EB5C5"/>
                    </a:solidFill>
                  </a:tcPr>
                </a:tc>
                <a:extLst>
                  <a:ext uri="{0D108BD9-81ED-4DB2-BD59-A6C34878D82A}">
                    <a16:rowId xmlns:a16="http://schemas.microsoft.com/office/drawing/2014/main" val="10000"/>
                  </a:ext>
                </a:extLst>
              </a:tr>
              <a:tr h="1770000">
                <a:tc>
                  <a:txBody>
                    <a:bodyPr/>
                    <a:lstStyle/>
                    <a:p>
                      <a:pPr marL="0" lvl="0" indent="0" algn="ctr" rtl="0">
                        <a:lnSpc>
                          <a:spcPct val="115000"/>
                        </a:lnSpc>
                        <a:spcBef>
                          <a:spcPts val="0"/>
                        </a:spcBef>
                        <a:spcAft>
                          <a:spcPts val="0"/>
                        </a:spcAft>
                        <a:buNone/>
                      </a:pPr>
                      <a:r>
                        <a:rPr lang="en-GB" b="1">
                          <a:solidFill>
                            <a:srgbClr val="009BAF"/>
                          </a:solidFill>
                          <a:latin typeface="Lato"/>
                          <a:ea typeface="Lato"/>
                          <a:cs typeface="Lato"/>
                          <a:sym typeface="Lato"/>
                        </a:rPr>
                        <a:t>Autumn </a:t>
                      </a:r>
                      <a:endParaRPr b="1">
                        <a:solidFill>
                          <a:srgbClr val="009BAF"/>
                        </a:solidFill>
                        <a:latin typeface="Lato"/>
                        <a:ea typeface="Lato"/>
                        <a:cs typeface="Lato"/>
                        <a:sym typeface="Lato"/>
                      </a:endParaRPr>
                    </a:p>
                  </a:txBody>
                  <a:tcPr marL="106900" marR="106900" marT="134375" marB="134375" anchor="ctr">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solidFill>
                      <a:srgbClr val="FFFFFF"/>
                    </a:solidFill>
                  </a:tcPr>
                </a:tc>
                <a:tc>
                  <a:txBody>
                    <a:bodyPr/>
                    <a:lstStyle/>
                    <a:p>
                      <a:pPr marL="0" lvl="0" indent="0" algn="l" rtl="0">
                        <a:lnSpc>
                          <a:spcPct val="150000"/>
                        </a:lnSpc>
                        <a:spcBef>
                          <a:spcPts val="0"/>
                        </a:spcBef>
                        <a:spcAft>
                          <a:spcPts val="0"/>
                        </a:spcAft>
                        <a:buClr>
                          <a:srgbClr val="000000"/>
                        </a:buClr>
                        <a:buSzPts val="1100"/>
                        <a:buFont typeface="Arial"/>
                        <a:buNone/>
                      </a:pPr>
                      <a:r>
                        <a:rPr lang="en-GB" sz="1000" b="1">
                          <a:solidFill>
                            <a:schemeClr val="hlink"/>
                          </a:solidFill>
                          <a:uFill>
                            <a:noFill/>
                          </a:uFill>
                          <a:latin typeface="Lato"/>
                          <a:ea typeface="Lato"/>
                          <a:cs typeface="Lato"/>
                          <a:sym typeface="Lato"/>
                          <a:hlinkClick r:id="rId3"/>
                        </a:rPr>
                        <a:t>What is it like here?</a:t>
                      </a:r>
                      <a:r>
                        <a:rPr lang="en-GB" sz="1000" b="1">
                          <a:solidFill>
                            <a:schemeClr val="dk1"/>
                          </a:solidFill>
                          <a:latin typeface="Lato"/>
                          <a:ea typeface="Lato"/>
                          <a:cs typeface="Lato"/>
                          <a:sym typeface="Lato"/>
                        </a:rPr>
                        <a:t> </a:t>
                      </a:r>
                      <a:endParaRPr sz="1000" b="1">
                        <a:solidFill>
                          <a:srgbClr val="000000"/>
                        </a:solidFill>
                        <a:latin typeface="Lato"/>
                        <a:ea typeface="Lato"/>
                        <a:cs typeface="Lato"/>
                        <a:sym typeface="Lato"/>
                      </a:endParaRPr>
                    </a:p>
                    <a:p>
                      <a:pPr marL="0" lvl="0" indent="0" algn="l" rtl="0">
                        <a:spcBef>
                          <a:spcPts val="0"/>
                        </a:spcBef>
                        <a:spcAft>
                          <a:spcPts val="0"/>
                        </a:spcAft>
                        <a:buClr>
                          <a:schemeClr val="dk1"/>
                        </a:buClr>
                        <a:buSzPts val="1100"/>
                        <a:buFont typeface="Arial"/>
                        <a:buNone/>
                      </a:pPr>
                      <a:r>
                        <a:rPr lang="en-GB" sz="1000">
                          <a:solidFill>
                            <a:schemeClr val="dk1"/>
                          </a:solidFill>
                          <a:latin typeface="Lato"/>
                          <a:ea typeface="Lato"/>
                          <a:cs typeface="Lato"/>
                          <a:sym typeface="Lato"/>
                        </a:rPr>
                        <a:t>Locating where they live on an aerial photograph and identifying local features.  Creating maps using classroom objects and drawing simple maps of the school grounds. Use maps to follow simple routes around the school grounds and carrying out an enquiry about how to improve their playground.</a:t>
                      </a:r>
                      <a:endParaRPr sz="1000">
                        <a:solidFill>
                          <a:schemeClr val="dk1"/>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lnSpc>
                          <a:spcPct val="150000"/>
                        </a:lnSpc>
                        <a:spcBef>
                          <a:spcPts val="0"/>
                        </a:spcBef>
                        <a:spcAft>
                          <a:spcPts val="0"/>
                        </a:spcAft>
                        <a:buClr>
                          <a:srgbClr val="000000"/>
                        </a:buClr>
                        <a:buSzPts val="1100"/>
                        <a:buFont typeface="Arial"/>
                        <a:buNone/>
                      </a:pPr>
                      <a:r>
                        <a:rPr lang="en-GB" sz="1000" b="1">
                          <a:solidFill>
                            <a:schemeClr val="hlink"/>
                          </a:solidFill>
                          <a:uFill>
                            <a:noFill/>
                          </a:uFill>
                          <a:latin typeface="Lato"/>
                          <a:ea typeface="Lato"/>
                          <a:cs typeface="Lato"/>
                          <a:sym typeface="Lato"/>
                          <a:hlinkClick r:id="rId4"/>
                        </a:rPr>
                        <a:t>Would you prefer to live in a hot or cold place?</a:t>
                      </a:r>
                      <a:r>
                        <a:rPr lang="en-GB" sz="1000" b="1">
                          <a:latin typeface="Lato"/>
                          <a:ea typeface="Lato"/>
                          <a:cs typeface="Lato"/>
                          <a:sym typeface="Lato"/>
                        </a:rPr>
                        <a:t> </a:t>
                      </a:r>
                      <a:endParaRPr sz="1000" b="1">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Lato"/>
                          <a:ea typeface="Lato"/>
                          <a:cs typeface="Lato"/>
                          <a:sym typeface="Lato"/>
                        </a:rPr>
                        <a:t>An Introduction to the basic concept of climate zones and mapping out hot and cold places globally.  Comparing features in the North and South Poles and Kenya as well as in the local area. Learning the four compass points and the names and location of the seven continents.</a:t>
                      </a:r>
                      <a:endParaRPr sz="1000">
                        <a:solidFill>
                          <a:schemeClr val="dk1"/>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1"/>
                  </a:ext>
                </a:extLst>
              </a:tr>
              <a:tr h="1770000">
                <a:tc>
                  <a:txBody>
                    <a:bodyPr/>
                    <a:lstStyle/>
                    <a:p>
                      <a:pPr marL="0" lvl="0" indent="0" algn="ctr" rtl="0">
                        <a:lnSpc>
                          <a:spcPct val="115000"/>
                        </a:lnSpc>
                        <a:spcBef>
                          <a:spcPts val="0"/>
                        </a:spcBef>
                        <a:spcAft>
                          <a:spcPts val="0"/>
                        </a:spcAft>
                        <a:buNone/>
                      </a:pPr>
                      <a:r>
                        <a:rPr lang="en-GB" b="1">
                          <a:solidFill>
                            <a:srgbClr val="009BAF"/>
                          </a:solidFill>
                          <a:latin typeface="Lato"/>
                          <a:ea typeface="Lato"/>
                          <a:cs typeface="Lato"/>
                          <a:sym typeface="Lato"/>
                        </a:rPr>
                        <a:t>Spring </a:t>
                      </a:r>
                      <a:endParaRPr b="1">
                        <a:solidFill>
                          <a:srgbClr val="009BAF"/>
                        </a:solidFill>
                        <a:latin typeface="Lato"/>
                        <a:ea typeface="Lato"/>
                        <a:cs typeface="Lato"/>
                        <a:sym typeface="Lato"/>
                      </a:endParaRPr>
                    </a:p>
                  </a:txBody>
                  <a:tcPr marL="106900" marR="106900" marT="134375" marB="134375" anchor="ctr">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solidFill>
                      <a:srgbClr val="FFFFFF"/>
                    </a:solidFill>
                  </a:tcPr>
                </a:tc>
                <a:tc>
                  <a:txBody>
                    <a:bodyPr/>
                    <a:lstStyle/>
                    <a:p>
                      <a:pPr marL="0" lvl="0" indent="0" algn="l" rtl="0">
                        <a:lnSpc>
                          <a:spcPct val="150000"/>
                        </a:lnSpc>
                        <a:spcBef>
                          <a:spcPts val="0"/>
                        </a:spcBef>
                        <a:spcAft>
                          <a:spcPts val="0"/>
                        </a:spcAft>
                        <a:buClr>
                          <a:srgbClr val="000000"/>
                        </a:buClr>
                        <a:buSzPts val="1100"/>
                        <a:buFont typeface="Arial"/>
                        <a:buNone/>
                      </a:pPr>
                      <a:r>
                        <a:rPr lang="en-GB" sz="1000" b="1">
                          <a:solidFill>
                            <a:schemeClr val="hlink"/>
                          </a:solidFill>
                          <a:uFill>
                            <a:noFill/>
                          </a:uFill>
                          <a:latin typeface="Lato"/>
                          <a:ea typeface="Lato"/>
                          <a:cs typeface="Lato"/>
                          <a:sym typeface="Lato"/>
                          <a:hlinkClick r:id="rId5"/>
                        </a:rPr>
                        <a:t>What is the weather like in the UK? </a:t>
                      </a:r>
                      <a:endParaRPr sz="1000" b="1">
                        <a:solidFill>
                          <a:srgbClr val="000000"/>
                        </a:solidFill>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r>
                        <a:rPr lang="en-GB" sz="1000">
                          <a:latin typeface="Lato"/>
                          <a:ea typeface="Lato"/>
                          <a:cs typeface="Lato"/>
                          <a:sym typeface="Lato"/>
                        </a:rPr>
                        <a:t>S</a:t>
                      </a:r>
                      <a:r>
                        <a:rPr lang="en-GB" sz="1000">
                          <a:solidFill>
                            <a:schemeClr val="dk1"/>
                          </a:solidFill>
                          <a:latin typeface="Lato"/>
                          <a:ea typeface="Lato"/>
                          <a:cs typeface="Lato"/>
                          <a:sym typeface="Lato"/>
                        </a:rPr>
                        <a:t>tudying the countries and cities that make up the UK and learning about the seasons and their associated weather. Considering how we change our behaviour in response to different weather and keeping a weather diary or record. Investigating the UK’s hot and cold places using weather maps with a simple key. </a:t>
                      </a:r>
                      <a:endParaRPr sz="1000">
                        <a:solidFill>
                          <a:schemeClr val="dk1"/>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lnSpc>
                          <a:spcPct val="150000"/>
                        </a:lnSpc>
                        <a:spcBef>
                          <a:spcPts val="0"/>
                        </a:spcBef>
                        <a:spcAft>
                          <a:spcPts val="0"/>
                        </a:spcAft>
                        <a:buClr>
                          <a:srgbClr val="000000"/>
                        </a:buClr>
                        <a:buSzPts val="1100"/>
                        <a:buFont typeface="Arial"/>
                        <a:buNone/>
                      </a:pPr>
                      <a:r>
                        <a:rPr lang="en-GB" sz="1000" b="1">
                          <a:solidFill>
                            <a:schemeClr val="hlink"/>
                          </a:solidFill>
                          <a:uFill>
                            <a:noFill/>
                          </a:uFill>
                          <a:latin typeface="Lato"/>
                          <a:ea typeface="Lato"/>
                          <a:cs typeface="Lato"/>
                          <a:sym typeface="Lato"/>
                          <a:hlinkClick r:id="rId6"/>
                        </a:rPr>
                        <a:t>Why is our world wonderful? </a:t>
                      </a:r>
                      <a:r>
                        <a:rPr lang="en-GB" sz="1000" b="1">
                          <a:latin typeface="Lato"/>
                          <a:ea typeface="Lato"/>
                          <a:cs typeface="Lato"/>
                          <a:sym typeface="Lato"/>
                        </a:rPr>
                        <a:t> </a:t>
                      </a:r>
                      <a:endParaRPr sz="1000" b="1">
                        <a:solidFill>
                          <a:srgbClr val="000000"/>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Lato"/>
                          <a:ea typeface="Lato"/>
                          <a:cs typeface="Lato"/>
                          <a:sym typeface="Lato"/>
                        </a:rPr>
                        <a:t>Identifying features and major characteristics of the UK and learning about some of the amazing places in the world. Naming the oceans and locating these on a world map. Exploring what is unique about the natural habitats in their locality and using fieldwork to investigate and present this.</a:t>
                      </a:r>
                      <a:endParaRPr sz="1000">
                        <a:solidFill>
                          <a:schemeClr val="dk1"/>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endParaRPr sz="1000">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endParaRPr sz="1000">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endParaRPr sz="1000">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2"/>
                  </a:ext>
                </a:extLst>
              </a:tr>
              <a:tr h="1770000">
                <a:tc>
                  <a:txBody>
                    <a:bodyPr/>
                    <a:lstStyle/>
                    <a:p>
                      <a:pPr marL="0" lvl="0" indent="0" algn="ctr" rtl="0">
                        <a:lnSpc>
                          <a:spcPct val="115000"/>
                        </a:lnSpc>
                        <a:spcBef>
                          <a:spcPts val="0"/>
                        </a:spcBef>
                        <a:spcAft>
                          <a:spcPts val="0"/>
                        </a:spcAft>
                        <a:buNone/>
                      </a:pPr>
                      <a:r>
                        <a:rPr lang="en-GB" b="1">
                          <a:solidFill>
                            <a:srgbClr val="009BAF"/>
                          </a:solidFill>
                          <a:latin typeface="Lato"/>
                          <a:ea typeface="Lato"/>
                          <a:cs typeface="Lato"/>
                          <a:sym typeface="Lato"/>
                        </a:rPr>
                        <a:t>Summer </a:t>
                      </a:r>
                      <a:endParaRPr b="1">
                        <a:solidFill>
                          <a:srgbClr val="009BAF"/>
                        </a:solidFill>
                        <a:latin typeface="Lato"/>
                        <a:ea typeface="Lato"/>
                        <a:cs typeface="Lato"/>
                        <a:sym typeface="Lato"/>
                      </a:endParaRPr>
                    </a:p>
                  </a:txBody>
                  <a:tcPr marL="106900" marR="106900" marT="134375" marB="134375" anchor="ctr">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solidFill>
                      <a:srgbClr val="FFFFFF"/>
                    </a:solidFill>
                  </a:tcPr>
                </a:tc>
                <a:tc>
                  <a:txBody>
                    <a:bodyPr/>
                    <a:lstStyle/>
                    <a:p>
                      <a:pPr marL="0" lvl="0" indent="0" algn="l" rtl="0">
                        <a:lnSpc>
                          <a:spcPct val="150000"/>
                        </a:lnSpc>
                        <a:spcBef>
                          <a:spcPts val="0"/>
                        </a:spcBef>
                        <a:spcAft>
                          <a:spcPts val="0"/>
                        </a:spcAft>
                        <a:buClr>
                          <a:srgbClr val="000000"/>
                        </a:buClr>
                        <a:buSzPts val="1100"/>
                        <a:buFont typeface="Arial"/>
                        <a:buNone/>
                      </a:pPr>
                      <a:r>
                        <a:rPr lang="en-GB" sz="1000" b="1">
                          <a:solidFill>
                            <a:schemeClr val="hlink"/>
                          </a:solidFill>
                          <a:uFill>
                            <a:noFill/>
                          </a:uFill>
                          <a:latin typeface="Lato"/>
                          <a:ea typeface="Lato"/>
                          <a:cs typeface="Lato"/>
                          <a:sym typeface="Lato"/>
                          <a:hlinkClick r:id="rId7"/>
                        </a:rPr>
                        <a:t>What is it like to live in Shanghai?</a:t>
                      </a:r>
                      <a:r>
                        <a:rPr lang="en-GB" sz="1000" b="1">
                          <a:latin typeface="Lato"/>
                          <a:ea typeface="Lato"/>
                          <a:cs typeface="Lato"/>
                          <a:sym typeface="Lato"/>
                        </a:rPr>
                        <a:t> </a:t>
                      </a:r>
                      <a:endParaRPr sz="1000" b="1">
                        <a:solidFill>
                          <a:srgbClr val="000000"/>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Lato"/>
                          <a:ea typeface="Lato"/>
                          <a:cs typeface="Lato"/>
                          <a:sym typeface="Lato"/>
                        </a:rPr>
                        <a:t>Identifying continents, oceans and countries outside the UK using a world map (with a focus on China). </a:t>
                      </a:r>
                      <a:r>
                        <a:rPr lang="en-GB" sz="1000">
                          <a:latin typeface="Lato"/>
                          <a:ea typeface="Lato"/>
                          <a:cs typeface="Lato"/>
                          <a:sym typeface="Lato"/>
                        </a:rPr>
                        <a:t> Identifying physical features of Shanghai using aerial photographs and maps and as well as human features, through exploring land-use then comparing these features to those in the local area. Making a simple map using data they have collected through fieldwork.</a:t>
                      </a:r>
                      <a:endParaRPr sz="1000">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endParaRPr sz="1000">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endParaRPr sz="1000">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endParaRPr sz="1000">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lnSpc>
                          <a:spcPct val="150000"/>
                        </a:lnSpc>
                        <a:spcBef>
                          <a:spcPts val="0"/>
                        </a:spcBef>
                        <a:spcAft>
                          <a:spcPts val="0"/>
                        </a:spcAft>
                        <a:buClr>
                          <a:srgbClr val="000000"/>
                        </a:buClr>
                        <a:buSzPts val="1100"/>
                        <a:buFont typeface="Arial"/>
                        <a:buNone/>
                      </a:pPr>
                      <a:r>
                        <a:rPr lang="en-GB" sz="1000" b="1">
                          <a:solidFill>
                            <a:schemeClr val="hlink"/>
                          </a:solidFill>
                          <a:uFill>
                            <a:noFill/>
                          </a:uFill>
                          <a:latin typeface="Lato"/>
                          <a:ea typeface="Lato"/>
                          <a:cs typeface="Lato"/>
                          <a:sym typeface="Lato"/>
                          <a:hlinkClick r:id="rId8"/>
                        </a:rPr>
                        <a:t>What is it like to live by the coast?</a:t>
                      </a:r>
                      <a:r>
                        <a:rPr lang="en-GB" sz="1000" b="1">
                          <a:latin typeface="Lato"/>
                          <a:ea typeface="Lato"/>
                          <a:cs typeface="Lato"/>
                          <a:sym typeface="Lato"/>
                        </a:rPr>
                        <a:t> </a:t>
                      </a:r>
                      <a:endParaRPr sz="1000" b="1">
                        <a:solidFill>
                          <a:srgbClr val="000000"/>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Lato"/>
                          <a:ea typeface="Lato"/>
                          <a:cs typeface="Lato"/>
                          <a:sym typeface="Lato"/>
                        </a:rPr>
                        <a:t>Naming </a:t>
                      </a:r>
                      <a:r>
                        <a:rPr lang="en-GB" sz="1000">
                          <a:latin typeface="Lato"/>
                          <a:ea typeface="Lato"/>
                          <a:cs typeface="Lato"/>
                          <a:sym typeface="Lato"/>
                        </a:rPr>
                        <a:t>and locating continents and oceans of the world in an atlas and revising the countries, cities </a:t>
                      </a:r>
                      <a:r>
                        <a:rPr lang="en-GB" sz="1000">
                          <a:solidFill>
                            <a:schemeClr val="dk1"/>
                          </a:solidFill>
                          <a:latin typeface="Lato"/>
                          <a:ea typeface="Lato"/>
                          <a:cs typeface="Lato"/>
                          <a:sym typeface="Lato"/>
                        </a:rPr>
                        <a:t>and surrounding seas </a:t>
                      </a:r>
                      <a:r>
                        <a:rPr lang="en-GB" sz="1000">
                          <a:latin typeface="Lato"/>
                          <a:ea typeface="Lato"/>
                          <a:cs typeface="Lato"/>
                          <a:sym typeface="Lato"/>
                        </a:rPr>
                        <a:t>of the UK. Learning about the physical features of the Jurassic Coast and how humans have interacted with this over time, including land use, settlements and tourism.  </a:t>
                      </a:r>
                      <a:endParaRPr sz="1000">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endParaRPr sz="1000">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endParaRPr sz="1000">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261" name="Google Shape;261;p38"/>
          <p:cNvSpPr txBox="1">
            <a:spLocks noGrp="1"/>
          </p:cNvSpPr>
          <p:nvPr>
            <p:ph type="sldNum" idx="12"/>
          </p:nvPr>
        </p:nvSpPr>
        <p:spPr>
          <a:xfrm>
            <a:off x="10050300" y="7151559"/>
            <a:ext cx="641700" cy="578700"/>
          </a:xfrm>
          <a:prstGeom prst="rect">
            <a:avLst/>
          </a:prstGeom>
        </p:spPr>
        <p:txBody>
          <a:bodyPr spcFirstLastPara="1" wrap="square" lIns="104875" tIns="104875" rIns="104875" bIns="104875" anchor="t" anchorCtr="0">
            <a:noAutofit/>
          </a:bodyPr>
          <a:lstStyle/>
          <a:p>
            <a:pPr marL="0" lvl="0" indent="0" algn="r" rtl="0">
              <a:spcBef>
                <a:spcPts val="0"/>
              </a:spcBef>
              <a:spcAft>
                <a:spcPts val="0"/>
              </a:spcAft>
              <a:buNone/>
            </a:pPr>
            <a:fld id="{00000000-1234-1234-1234-123412341234}" type="slidenum">
              <a:rPr lang="en-GB"/>
              <a:t>3</a:t>
            </a:fld>
            <a:endParaRPr/>
          </a:p>
        </p:txBody>
      </p:sp>
      <p:sp>
        <p:nvSpPr>
          <p:cNvPr id="262" name="Google Shape;262;p38">
            <a:hlinkClick r:id="rId9"/>
          </p:cNvPr>
          <p:cNvSpPr/>
          <p:nvPr/>
        </p:nvSpPr>
        <p:spPr>
          <a:xfrm>
            <a:off x="0" y="7141550"/>
            <a:ext cx="10692000" cy="43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63" name="Google Shape;263;p38">
            <a:hlinkClick r:id="rId9"/>
          </p:cNvPr>
          <p:cNvSpPr/>
          <p:nvPr/>
        </p:nvSpPr>
        <p:spPr>
          <a:xfrm>
            <a:off x="-13050" y="0"/>
            <a:ext cx="10692000" cy="491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9"/>
          <p:cNvSpPr txBox="1">
            <a:spLocks noGrp="1"/>
          </p:cNvSpPr>
          <p:nvPr>
            <p:ph type="subTitle" idx="1"/>
          </p:nvPr>
        </p:nvSpPr>
        <p:spPr>
          <a:xfrm>
            <a:off x="-13050" y="-25875"/>
            <a:ext cx="10692000" cy="540900"/>
          </a:xfrm>
          <a:prstGeom prst="rect">
            <a:avLst/>
          </a:prstGeom>
        </p:spPr>
        <p:txBody>
          <a:bodyPr spcFirstLastPara="1" wrap="square" lIns="116050" tIns="116050" rIns="116050" bIns="116050" anchor="t" anchorCtr="0">
            <a:normAutofit lnSpcReduction="10000"/>
          </a:bodyPr>
          <a:lstStyle/>
          <a:p>
            <a:pPr marL="0" lvl="0" indent="0" algn="ctr" rtl="0">
              <a:lnSpc>
                <a:spcPct val="100000"/>
              </a:lnSpc>
              <a:spcBef>
                <a:spcPts val="0"/>
              </a:spcBef>
              <a:spcAft>
                <a:spcPts val="0"/>
              </a:spcAft>
              <a:buNone/>
            </a:pPr>
            <a:r>
              <a:rPr lang="en-GB"/>
              <a:t>Geography curriculum overview for parents and carers (</a:t>
            </a:r>
            <a:r>
              <a:rPr lang="en-GB">
                <a:solidFill>
                  <a:srgbClr val="FAEA2A"/>
                </a:solidFill>
              </a:rPr>
              <a:t>Lower key stage 2</a:t>
            </a:r>
            <a:r>
              <a:rPr lang="en-GB"/>
              <a:t>)</a:t>
            </a:r>
            <a:endParaRPr/>
          </a:p>
        </p:txBody>
      </p:sp>
      <p:graphicFrame>
        <p:nvGraphicFramePr>
          <p:cNvPr id="269" name="Google Shape;269;p39"/>
          <p:cNvGraphicFramePr/>
          <p:nvPr/>
        </p:nvGraphicFramePr>
        <p:xfrm>
          <a:off x="104045" y="623970"/>
          <a:ext cx="10424000" cy="5807350"/>
        </p:xfrm>
        <a:graphic>
          <a:graphicData uri="http://schemas.openxmlformats.org/drawingml/2006/table">
            <a:tbl>
              <a:tblPr>
                <a:noFill/>
                <a:tableStyleId>{90BCED72-D29A-477B-94FF-805BD262D0B8}</a:tableStyleId>
              </a:tblPr>
              <a:tblGrid>
                <a:gridCol w="1032650">
                  <a:extLst>
                    <a:ext uri="{9D8B030D-6E8A-4147-A177-3AD203B41FA5}">
                      <a16:colId xmlns:a16="http://schemas.microsoft.com/office/drawing/2014/main" val="20000"/>
                    </a:ext>
                  </a:extLst>
                </a:gridCol>
                <a:gridCol w="4695675">
                  <a:extLst>
                    <a:ext uri="{9D8B030D-6E8A-4147-A177-3AD203B41FA5}">
                      <a16:colId xmlns:a16="http://schemas.microsoft.com/office/drawing/2014/main" val="20001"/>
                    </a:ext>
                  </a:extLst>
                </a:gridCol>
                <a:gridCol w="4695675">
                  <a:extLst>
                    <a:ext uri="{9D8B030D-6E8A-4147-A177-3AD203B41FA5}">
                      <a16:colId xmlns:a16="http://schemas.microsoft.com/office/drawing/2014/main" val="20002"/>
                    </a:ext>
                  </a:extLst>
                </a:gridCol>
              </a:tblGrid>
              <a:tr h="476500">
                <a:tc>
                  <a:txBody>
                    <a:bodyPr/>
                    <a:lstStyle/>
                    <a:p>
                      <a:pPr marL="0" lvl="0" indent="0" algn="ctr" rtl="0">
                        <a:spcBef>
                          <a:spcPts val="0"/>
                        </a:spcBef>
                        <a:spcAft>
                          <a:spcPts val="0"/>
                        </a:spcAft>
                        <a:buNone/>
                      </a:pPr>
                      <a:endParaRPr sz="1500" b="1">
                        <a:latin typeface="Lato"/>
                        <a:ea typeface="Lato"/>
                        <a:cs typeface="Lato"/>
                        <a:sym typeface="Lato"/>
                      </a:endParaRPr>
                    </a:p>
                  </a:txBody>
                  <a:tcPr marL="106900" marR="106900" marT="134375" marB="134375" anchor="ctr">
                    <a:lnL w="9525" cap="flat" cmpd="sng">
                      <a:solidFill>
                        <a:srgbClr val="009BAF">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9BAF">
                          <a:alpha val="0"/>
                        </a:srgbClr>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ctr" rtl="0">
                        <a:spcBef>
                          <a:spcPts val="0"/>
                        </a:spcBef>
                        <a:spcAft>
                          <a:spcPts val="0"/>
                        </a:spcAft>
                        <a:buNone/>
                      </a:pPr>
                      <a:r>
                        <a:rPr lang="en-GB" b="1">
                          <a:solidFill>
                            <a:srgbClr val="FFFFFF"/>
                          </a:solidFill>
                          <a:latin typeface="Lato"/>
                          <a:ea typeface="Lato"/>
                          <a:cs typeface="Lato"/>
                          <a:sym typeface="Lato"/>
                        </a:rPr>
                        <a:t>Year 3</a:t>
                      </a:r>
                      <a:endParaRPr b="1">
                        <a:solidFill>
                          <a:srgbClr val="FFFFFF"/>
                        </a:solidFill>
                        <a:latin typeface="Lato"/>
                        <a:ea typeface="Lato"/>
                        <a:cs typeface="Lato"/>
                        <a:sym typeface="Lato"/>
                      </a:endParaRPr>
                    </a:p>
                  </a:txBody>
                  <a:tcPr marL="106900" marR="106900" marT="134375" marB="13437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4EB5C5"/>
                    </a:solidFill>
                  </a:tcPr>
                </a:tc>
                <a:tc>
                  <a:txBody>
                    <a:bodyPr/>
                    <a:lstStyle/>
                    <a:p>
                      <a:pPr marL="0" lvl="0" indent="0" algn="ctr" rtl="0">
                        <a:spcBef>
                          <a:spcPts val="0"/>
                        </a:spcBef>
                        <a:spcAft>
                          <a:spcPts val="0"/>
                        </a:spcAft>
                        <a:buNone/>
                      </a:pPr>
                      <a:r>
                        <a:rPr lang="en-GB" b="1">
                          <a:solidFill>
                            <a:srgbClr val="FFFFFF"/>
                          </a:solidFill>
                          <a:latin typeface="Lato"/>
                          <a:ea typeface="Lato"/>
                          <a:cs typeface="Lato"/>
                          <a:sym typeface="Lato"/>
                        </a:rPr>
                        <a:t>Year 4</a:t>
                      </a:r>
                      <a:endParaRPr b="1">
                        <a:solidFill>
                          <a:srgbClr val="FFFFFF"/>
                        </a:solidFill>
                        <a:latin typeface="Lato"/>
                        <a:ea typeface="Lato"/>
                        <a:cs typeface="Lato"/>
                        <a:sym typeface="Lato"/>
                      </a:endParaRPr>
                    </a:p>
                  </a:txBody>
                  <a:tcPr marL="106900" marR="106900" marT="134375" marB="13437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4EB5C5"/>
                    </a:solidFill>
                  </a:tcPr>
                </a:tc>
                <a:extLst>
                  <a:ext uri="{0D108BD9-81ED-4DB2-BD59-A6C34878D82A}">
                    <a16:rowId xmlns:a16="http://schemas.microsoft.com/office/drawing/2014/main" val="10000"/>
                  </a:ext>
                </a:extLst>
              </a:tr>
              <a:tr h="1770000">
                <a:tc>
                  <a:txBody>
                    <a:bodyPr/>
                    <a:lstStyle/>
                    <a:p>
                      <a:pPr marL="0" lvl="0" indent="0" algn="ctr" rtl="0">
                        <a:lnSpc>
                          <a:spcPct val="115000"/>
                        </a:lnSpc>
                        <a:spcBef>
                          <a:spcPts val="0"/>
                        </a:spcBef>
                        <a:spcAft>
                          <a:spcPts val="0"/>
                        </a:spcAft>
                        <a:buNone/>
                      </a:pPr>
                      <a:r>
                        <a:rPr lang="en-GB" b="1">
                          <a:solidFill>
                            <a:srgbClr val="009BAF"/>
                          </a:solidFill>
                          <a:latin typeface="Lato"/>
                          <a:ea typeface="Lato"/>
                          <a:cs typeface="Lato"/>
                          <a:sym typeface="Lato"/>
                        </a:rPr>
                        <a:t>Autumn </a:t>
                      </a:r>
                      <a:endParaRPr b="1">
                        <a:solidFill>
                          <a:srgbClr val="009BAF"/>
                        </a:solidFill>
                        <a:latin typeface="Lato"/>
                        <a:ea typeface="Lato"/>
                        <a:cs typeface="Lato"/>
                        <a:sym typeface="Lato"/>
                      </a:endParaRPr>
                    </a:p>
                  </a:txBody>
                  <a:tcPr marL="106900" marR="106900" marT="134375" marB="134375" anchor="ctr">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solidFill>
                      <a:srgbClr val="FFFFFF"/>
                    </a:solidFill>
                  </a:tcPr>
                </a:tc>
                <a:tc>
                  <a:txBody>
                    <a:bodyPr/>
                    <a:lstStyle/>
                    <a:p>
                      <a:pPr marL="0" lvl="0" indent="0" algn="l" rtl="0">
                        <a:lnSpc>
                          <a:spcPct val="150000"/>
                        </a:lnSpc>
                        <a:spcBef>
                          <a:spcPts val="0"/>
                        </a:spcBef>
                        <a:spcAft>
                          <a:spcPts val="0"/>
                        </a:spcAft>
                        <a:buClr>
                          <a:srgbClr val="000000"/>
                        </a:buClr>
                        <a:buSzPts val="1100"/>
                        <a:buFont typeface="Arial"/>
                        <a:buNone/>
                      </a:pPr>
                      <a:r>
                        <a:rPr lang="en-GB" sz="1000" b="1">
                          <a:solidFill>
                            <a:schemeClr val="hlink"/>
                          </a:solidFill>
                          <a:uFill>
                            <a:noFill/>
                          </a:uFill>
                          <a:latin typeface="Lato"/>
                          <a:ea typeface="Lato"/>
                          <a:cs typeface="Lato"/>
                          <a:sym typeface="Lato"/>
                          <a:hlinkClick r:id="rId3"/>
                        </a:rPr>
                        <a:t>Why do people live near volcanoes?</a:t>
                      </a:r>
                      <a:r>
                        <a:rPr lang="en-GB" sz="1000">
                          <a:solidFill>
                            <a:schemeClr val="hlink"/>
                          </a:solidFill>
                          <a:uFill>
                            <a:noFill/>
                          </a:uFill>
                          <a:latin typeface="Lato"/>
                          <a:ea typeface="Lato"/>
                          <a:cs typeface="Lato"/>
                          <a:sym typeface="Lato"/>
                          <a:hlinkClick r:id="rId3"/>
                        </a:rPr>
                        <a:t> </a:t>
                      </a:r>
                      <a:endParaRPr sz="1000" b="1">
                        <a:solidFill>
                          <a:srgbClr val="000000"/>
                        </a:solidFill>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r>
                        <a:rPr lang="en-GB" sz="1000">
                          <a:latin typeface="Lato"/>
                          <a:ea typeface="Lato"/>
                          <a:cs typeface="Lato"/>
                          <a:sym typeface="Lato"/>
                        </a:rPr>
                        <a:t>Learning how the Earth is constructed and about tectonic plates and their boundaries. Looking at how mountains are formed, explaining the formation and types of volcanoes and the cause of earthquakes. Mapping the global distribution of mountains, volcanoes and earthquakes and giving consideration to the negative and positive effects of living in a volcanic environment and the ways in which humans have responded to earthquakes. </a:t>
                      </a:r>
                      <a:endParaRPr sz="1000">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endParaRPr sz="1000" b="1">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lnSpc>
                          <a:spcPct val="150000"/>
                        </a:lnSpc>
                        <a:spcBef>
                          <a:spcPts val="0"/>
                        </a:spcBef>
                        <a:spcAft>
                          <a:spcPts val="0"/>
                        </a:spcAft>
                        <a:buClr>
                          <a:schemeClr val="dk1"/>
                        </a:buClr>
                        <a:buSzPts val="1100"/>
                        <a:buFont typeface="Arial"/>
                        <a:buNone/>
                      </a:pPr>
                      <a:r>
                        <a:rPr lang="en-GB" sz="1000" b="1">
                          <a:solidFill>
                            <a:schemeClr val="hlink"/>
                          </a:solidFill>
                          <a:uFill>
                            <a:noFill/>
                          </a:uFill>
                          <a:latin typeface="Lato"/>
                          <a:ea typeface="Lato"/>
                          <a:cs typeface="Lato"/>
                          <a:sym typeface="Lato"/>
                          <a:hlinkClick r:id="rId4"/>
                        </a:rPr>
                        <a:t>Why are rainforests important to us?</a:t>
                      </a:r>
                      <a:r>
                        <a:rPr lang="en-GB" sz="1000" b="1">
                          <a:solidFill>
                            <a:schemeClr val="dk1"/>
                          </a:solidFill>
                          <a:latin typeface="Lato"/>
                          <a:ea typeface="Lato"/>
                          <a:cs typeface="Lato"/>
                          <a:sym typeface="Lato"/>
                        </a:rPr>
                        <a:t> </a:t>
                      </a:r>
                      <a:endParaRPr sz="1000" b="1">
                        <a:solidFill>
                          <a:schemeClr val="dk1"/>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Lato"/>
                          <a:ea typeface="Lato"/>
                          <a:cs typeface="Lato"/>
                          <a:sym typeface="Lato"/>
                        </a:rPr>
                        <a:t>Focussing on the link between biomes and climate, locating the Amazon rainforest and explaining how the vegetation in a tropical rainforest is defined by the two Tropics. Investigating the physical features and layers of the Amazon rainforest, considering how plants adapt to these conditions. Learning about the people who live in the rainforest, discussing the impact of human activity locally and globally.</a:t>
                      </a:r>
                      <a:endParaRPr sz="1000">
                        <a:solidFill>
                          <a:schemeClr val="dk1"/>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1"/>
                  </a:ext>
                </a:extLst>
              </a:tr>
              <a:tr h="1770000">
                <a:tc>
                  <a:txBody>
                    <a:bodyPr/>
                    <a:lstStyle/>
                    <a:p>
                      <a:pPr marL="0" lvl="0" indent="0" algn="ctr" rtl="0">
                        <a:lnSpc>
                          <a:spcPct val="115000"/>
                        </a:lnSpc>
                        <a:spcBef>
                          <a:spcPts val="0"/>
                        </a:spcBef>
                        <a:spcAft>
                          <a:spcPts val="0"/>
                        </a:spcAft>
                        <a:buNone/>
                      </a:pPr>
                      <a:r>
                        <a:rPr lang="en-GB" b="1">
                          <a:solidFill>
                            <a:srgbClr val="009BAF"/>
                          </a:solidFill>
                          <a:latin typeface="Lato"/>
                          <a:ea typeface="Lato"/>
                          <a:cs typeface="Lato"/>
                          <a:sym typeface="Lato"/>
                        </a:rPr>
                        <a:t>Spring </a:t>
                      </a:r>
                      <a:endParaRPr b="1">
                        <a:solidFill>
                          <a:srgbClr val="009BAF"/>
                        </a:solidFill>
                        <a:latin typeface="Lato"/>
                        <a:ea typeface="Lato"/>
                        <a:cs typeface="Lato"/>
                        <a:sym typeface="Lato"/>
                      </a:endParaRPr>
                    </a:p>
                  </a:txBody>
                  <a:tcPr marL="106900" marR="106900" marT="134375" marB="134375" anchor="ctr">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solidFill>
                      <a:srgbClr val="FFFFFF"/>
                    </a:solidFill>
                  </a:tcPr>
                </a:tc>
                <a:tc>
                  <a:txBody>
                    <a:bodyPr/>
                    <a:lstStyle/>
                    <a:p>
                      <a:pPr marL="0" lvl="0" indent="0" algn="l" rtl="0">
                        <a:lnSpc>
                          <a:spcPct val="150000"/>
                        </a:lnSpc>
                        <a:spcBef>
                          <a:spcPts val="0"/>
                        </a:spcBef>
                        <a:spcAft>
                          <a:spcPts val="0"/>
                        </a:spcAft>
                        <a:buClr>
                          <a:srgbClr val="000000"/>
                        </a:buClr>
                        <a:buSzPts val="1100"/>
                        <a:buFont typeface="Arial"/>
                        <a:buNone/>
                      </a:pPr>
                      <a:r>
                        <a:rPr lang="en-GB" sz="1000" b="1">
                          <a:solidFill>
                            <a:schemeClr val="hlink"/>
                          </a:solidFill>
                          <a:uFill>
                            <a:noFill/>
                          </a:uFill>
                          <a:latin typeface="Lato"/>
                          <a:ea typeface="Lato"/>
                          <a:cs typeface="Lato"/>
                          <a:sym typeface="Lato"/>
                          <a:hlinkClick r:id="rId5"/>
                        </a:rPr>
                        <a:t>Who lives in Antarctica?</a:t>
                      </a:r>
                      <a:r>
                        <a:rPr lang="en-GB" sz="1000" b="1">
                          <a:latin typeface="Lato"/>
                          <a:ea typeface="Lato"/>
                          <a:cs typeface="Lato"/>
                          <a:sym typeface="Lato"/>
                        </a:rPr>
                        <a:t> </a:t>
                      </a:r>
                      <a:endParaRPr sz="1000" b="1">
                        <a:solidFill>
                          <a:srgbClr val="000000"/>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Lato"/>
                          <a:ea typeface="Lato"/>
                          <a:cs typeface="Lato"/>
                          <a:sym typeface="Lato"/>
                        </a:rPr>
                        <a:t>Learning about latitude and longitude and how this links to climate. Contemplating the tilt of the Earth and how this impacts the Antarctic circle and global temperatures. Exploring the physical features of a polar region and how humans have adapted to working there, taking into account that there is no permanent population. Studying Shackleton’s expedition and planning their own expeditions, using mapping skills.</a:t>
                      </a:r>
                      <a:endParaRPr sz="1000">
                        <a:solidFill>
                          <a:schemeClr val="dk1"/>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lnSpc>
                          <a:spcPct val="150000"/>
                        </a:lnSpc>
                        <a:spcBef>
                          <a:spcPts val="0"/>
                        </a:spcBef>
                        <a:spcAft>
                          <a:spcPts val="0"/>
                        </a:spcAft>
                        <a:buClr>
                          <a:srgbClr val="000000"/>
                        </a:buClr>
                        <a:buSzPts val="1100"/>
                        <a:buFont typeface="Arial"/>
                        <a:buNone/>
                      </a:pPr>
                      <a:r>
                        <a:rPr lang="en-GB" sz="1000" b="1">
                          <a:solidFill>
                            <a:schemeClr val="hlink"/>
                          </a:solidFill>
                          <a:uFill>
                            <a:noFill/>
                          </a:uFill>
                          <a:latin typeface="Lato"/>
                          <a:ea typeface="Lato"/>
                          <a:cs typeface="Lato"/>
                          <a:sym typeface="Lato"/>
                          <a:hlinkClick r:id="rId6"/>
                        </a:rPr>
                        <a:t>Where does our food come from?</a:t>
                      </a:r>
                      <a:r>
                        <a:rPr lang="en-GB" sz="1000" b="1">
                          <a:latin typeface="Lato"/>
                          <a:ea typeface="Lato"/>
                          <a:cs typeface="Lato"/>
                          <a:sym typeface="Lato"/>
                        </a:rPr>
                        <a:t> </a:t>
                      </a:r>
                      <a:endParaRPr sz="1000" b="1">
                        <a:solidFill>
                          <a:srgbClr val="000000"/>
                        </a:solidFill>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r>
                        <a:rPr lang="en-GB" sz="1000">
                          <a:latin typeface="Lato"/>
                          <a:ea typeface="Lato"/>
                          <a:cs typeface="Lato"/>
                          <a:sym typeface="Lato"/>
                        </a:rPr>
                        <a:t>Looking at the distribution of the world’s biomes and mapping food imports from around the world, learning about trading fairly with a specific focus on </a:t>
                      </a:r>
                      <a:r>
                        <a:rPr lang="en-GB" sz="1000">
                          <a:solidFill>
                            <a:schemeClr val="dk1"/>
                          </a:solidFill>
                          <a:highlight>
                            <a:srgbClr val="FFFFFF"/>
                          </a:highlight>
                          <a:latin typeface="Lato"/>
                          <a:ea typeface="Lato"/>
                          <a:cs typeface="Lato"/>
                          <a:sym typeface="Lato"/>
                        </a:rPr>
                        <a:t>Côte d'Ivoire</a:t>
                      </a:r>
                      <a:r>
                        <a:rPr lang="en-GB" sz="1000">
                          <a:latin typeface="Lato"/>
                          <a:ea typeface="Lato"/>
                          <a:cs typeface="Lato"/>
                          <a:sym typeface="Lato"/>
                        </a:rPr>
                        <a:t> and cocoa beans. Exploring where the food for school dinners comes from and the pros and cons of local versus global.</a:t>
                      </a:r>
                      <a:endParaRPr sz="1000">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endParaRPr sz="1000">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2"/>
                  </a:ext>
                </a:extLst>
              </a:tr>
              <a:tr h="1770000">
                <a:tc>
                  <a:txBody>
                    <a:bodyPr/>
                    <a:lstStyle/>
                    <a:p>
                      <a:pPr marL="0" lvl="0" indent="0" algn="ctr" rtl="0">
                        <a:lnSpc>
                          <a:spcPct val="115000"/>
                        </a:lnSpc>
                        <a:spcBef>
                          <a:spcPts val="0"/>
                        </a:spcBef>
                        <a:spcAft>
                          <a:spcPts val="0"/>
                        </a:spcAft>
                        <a:buNone/>
                      </a:pPr>
                      <a:r>
                        <a:rPr lang="en-GB" b="1">
                          <a:solidFill>
                            <a:srgbClr val="009BAF"/>
                          </a:solidFill>
                          <a:latin typeface="Lato"/>
                          <a:ea typeface="Lato"/>
                          <a:cs typeface="Lato"/>
                          <a:sym typeface="Lato"/>
                        </a:rPr>
                        <a:t>Summer </a:t>
                      </a:r>
                      <a:endParaRPr b="1">
                        <a:solidFill>
                          <a:srgbClr val="009BAF"/>
                        </a:solidFill>
                        <a:latin typeface="Lato"/>
                        <a:ea typeface="Lato"/>
                        <a:cs typeface="Lato"/>
                        <a:sym typeface="Lato"/>
                      </a:endParaRPr>
                    </a:p>
                  </a:txBody>
                  <a:tcPr marL="106900" marR="106900" marT="134375" marB="134375" anchor="ctr">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solidFill>
                      <a:srgbClr val="FFFFFF"/>
                    </a:solidFill>
                  </a:tcPr>
                </a:tc>
                <a:tc>
                  <a:txBody>
                    <a:bodyPr/>
                    <a:lstStyle/>
                    <a:p>
                      <a:pPr marL="0" lvl="0" indent="0" algn="l" rtl="0">
                        <a:lnSpc>
                          <a:spcPct val="150000"/>
                        </a:lnSpc>
                        <a:spcBef>
                          <a:spcPts val="0"/>
                        </a:spcBef>
                        <a:spcAft>
                          <a:spcPts val="0"/>
                        </a:spcAft>
                        <a:buClr>
                          <a:srgbClr val="000000"/>
                        </a:buClr>
                        <a:buSzPts val="1100"/>
                        <a:buFont typeface="Arial"/>
                        <a:buNone/>
                      </a:pPr>
                      <a:r>
                        <a:rPr lang="en-GB" sz="1000" b="1">
                          <a:solidFill>
                            <a:schemeClr val="hlink"/>
                          </a:solidFill>
                          <a:uFill>
                            <a:noFill/>
                          </a:uFill>
                          <a:latin typeface="Lato"/>
                          <a:ea typeface="Lato"/>
                          <a:cs typeface="Lato"/>
                          <a:sym typeface="Lato"/>
                          <a:hlinkClick r:id="rId7"/>
                        </a:rPr>
                        <a:t>Are all settlements the same?</a:t>
                      </a:r>
                      <a:r>
                        <a:rPr lang="en-GB" sz="1000" b="1">
                          <a:solidFill>
                            <a:schemeClr val="dk1"/>
                          </a:solidFill>
                          <a:latin typeface="Lato"/>
                          <a:ea typeface="Lato"/>
                          <a:cs typeface="Lato"/>
                          <a:sym typeface="Lato"/>
                        </a:rPr>
                        <a:t> </a:t>
                      </a:r>
                      <a:endParaRPr sz="1000" b="1">
                        <a:solidFill>
                          <a:srgbClr val="000000"/>
                        </a:solidFill>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r>
                        <a:rPr lang="en-GB" sz="1000">
                          <a:latin typeface="Lato"/>
                          <a:ea typeface="Lato"/>
                          <a:cs typeface="Lato"/>
                          <a:sym typeface="Lato"/>
                        </a:rPr>
                        <a:t>Exploring different types of settlements and land use, and the difference between urban and rural. Describing the different human and physical features in the local area and how these have changed over time. Making land use comparisons between the local area and New Delhi to find key similarities and differences between these two locations.</a:t>
                      </a:r>
                      <a:endParaRPr sz="1000">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endParaRPr sz="1000">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lnSpc>
                          <a:spcPct val="150000"/>
                        </a:lnSpc>
                        <a:spcBef>
                          <a:spcPts val="0"/>
                        </a:spcBef>
                        <a:spcAft>
                          <a:spcPts val="0"/>
                        </a:spcAft>
                        <a:buClr>
                          <a:srgbClr val="000000"/>
                        </a:buClr>
                        <a:buSzPts val="1100"/>
                        <a:buFont typeface="Arial"/>
                        <a:buNone/>
                      </a:pPr>
                      <a:r>
                        <a:rPr lang="en-GB" sz="1000" b="1">
                          <a:solidFill>
                            <a:schemeClr val="hlink"/>
                          </a:solidFill>
                          <a:uFill>
                            <a:noFill/>
                          </a:uFill>
                          <a:latin typeface="Lato"/>
                          <a:ea typeface="Lato"/>
                          <a:cs typeface="Lato"/>
                          <a:sym typeface="Lato"/>
                          <a:hlinkClick r:id="rId8"/>
                        </a:rPr>
                        <a:t>What are rivers and how are they used?</a:t>
                      </a:r>
                      <a:r>
                        <a:rPr lang="en-GB" sz="1000" b="1">
                          <a:latin typeface="Lato"/>
                          <a:ea typeface="Lato"/>
                          <a:cs typeface="Lato"/>
                          <a:sym typeface="Lato"/>
                        </a:rPr>
                        <a:t> </a:t>
                      </a:r>
                      <a:endParaRPr sz="1000" b="1">
                        <a:solidFill>
                          <a:srgbClr val="000000"/>
                        </a:solidFill>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r>
                        <a:rPr lang="en-GB" sz="1000">
                          <a:latin typeface="Lato"/>
                          <a:ea typeface="Lato"/>
                          <a:cs typeface="Lato"/>
                          <a:sym typeface="Lato"/>
                        </a:rPr>
                        <a:t>Exploring the different ways water is stored and moves, developing an understanding of the water cycle. Naming and mapping major rivers both in the UK and globally. Learning about the features and courses of a river and how they are used by humans, and studying a local river to identify these features. </a:t>
                      </a:r>
                      <a:endParaRPr sz="1000">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270" name="Google Shape;270;p39"/>
          <p:cNvSpPr txBox="1">
            <a:spLocks noGrp="1"/>
          </p:cNvSpPr>
          <p:nvPr>
            <p:ph type="sldNum" idx="12"/>
          </p:nvPr>
        </p:nvSpPr>
        <p:spPr>
          <a:xfrm>
            <a:off x="10050300" y="7151559"/>
            <a:ext cx="641700" cy="578700"/>
          </a:xfrm>
          <a:prstGeom prst="rect">
            <a:avLst/>
          </a:prstGeom>
        </p:spPr>
        <p:txBody>
          <a:bodyPr spcFirstLastPara="1" wrap="square" lIns="104875" tIns="104875" rIns="104875" bIns="104875" anchor="t" anchorCtr="0">
            <a:noAutofit/>
          </a:bodyPr>
          <a:lstStyle/>
          <a:p>
            <a:pPr marL="0" lvl="0" indent="0" algn="r" rtl="0">
              <a:spcBef>
                <a:spcPts val="0"/>
              </a:spcBef>
              <a:spcAft>
                <a:spcPts val="0"/>
              </a:spcAft>
              <a:buNone/>
            </a:pPr>
            <a:fld id="{00000000-1234-1234-1234-123412341234}" type="slidenum">
              <a:rPr lang="en-GB"/>
              <a:t>4</a:t>
            </a:fld>
            <a:endParaRPr/>
          </a:p>
        </p:txBody>
      </p:sp>
      <p:sp>
        <p:nvSpPr>
          <p:cNvPr id="271" name="Google Shape;271;p39">
            <a:hlinkClick r:id="rId9"/>
          </p:cNvPr>
          <p:cNvSpPr/>
          <p:nvPr/>
        </p:nvSpPr>
        <p:spPr>
          <a:xfrm>
            <a:off x="0" y="7141550"/>
            <a:ext cx="10692000" cy="43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72" name="Google Shape;272;p39">
            <a:hlinkClick r:id="rId9"/>
          </p:cNvPr>
          <p:cNvSpPr/>
          <p:nvPr/>
        </p:nvSpPr>
        <p:spPr>
          <a:xfrm>
            <a:off x="-13050" y="0"/>
            <a:ext cx="10692000" cy="491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0"/>
          <p:cNvSpPr txBox="1">
            <a:spLocks noGrp="1"/>
          </p:cNvSpPr>
          <p:nvPr>
            <p:ph type="subTitle" idx="1"/>
          </p:nvPr>
        </p:nvSpPr>
        <p:spPr>
          <a:xfrm>
            <a:off x="-13050" y="-25875"/>
            <a:ext cx="10692000" cy="540900"/>
          </a:xfrm>
          <a:prstGeom prst="rect">
            <a:avLst/>
          </a:prstGeom>
        </p:spPr>
        <p:txBody>
          <a:bodyPr spcFirstLastPara="1" wrap="square" lIns="116050" tIns="116050" rIns="116050" bIns="116050" anchor="t" anchorCtr="0">
            <a:normAutofit lnSpcReduction="10000"/>
          </a:bodyPr>
          <a:lstStyle/>
          <a:p>
            <a:pPr marL="0" lvl="0" indent="0" algn="ctr" rtl="0">
              <a:lnSpc>
                <a:spcPct val="100000"/>
              </a:lnSpc>
              <a:spcBef>
                <a:spcPts val="0"/>
              </a:spcBef>
              <a:spcAft>
                <a:spcPts val="0"/>
              </a:spcAft>
              <a:buNone/>
            </a:pPr>
            <a:r>
              <a:rPr lang="en-GB"/>
              <a:t>Geography curriculum overview for parents and carers (</a:t>
            </a:r>
            <a:r>
              <a:rPr lang="en-GB">
                <a:solidFill>
                  <a:srgbClr val="FAEA2A"/>
                </a:solidFill>
              </a:rPr>
              <a:t>Upper key stage 2</a:t>
            </a:r>
            <a:r>
              <a:rPr lang="en-GB"/>
              <a:t>)</a:t>
            </a:r>
            <a:endParaRPr/>
          </a:p>
        </p:txBody>
      </p:sp>
      <p:graphicFrame>
        <p:nvGraphicFramePr>
          <p:cNvPr id="278" name="Google Shape;278;p40"/>
          <p:cNvGraphicFramePr/>
          <p:nvPr/>
        </p:nvGraphicFramePr>
        <p:xfrm>
          <a:off x="104045" y="623970"/>
          <a:ext cx="10424000" cy="5569496"/>
        </p:xfrm>
        <a:graphic>
          <a:graphicData uri="http://schemas.openxmlformats.org/drawingml/2006/table">
            <a:tbl>
              <a:tblPr>
                <a:noFill/>
                <a:tableStyleId>{90BCED72-D29A-477B-94FF-805BD262D0B8}</a:tableStyleId>
              </a:tblPr>
              <a:tblGrid>
                <a:gridCol w="1032650">
                  <a:extLst>
                    <a:ext uri="{9D8B030D-6E8A-4147-A177-3AD203B41FA5}">
                      <a16:colId xmlns:a16="http://schemas.microsoft.com/office/drawing/2014/main" val="20000"/>
                    </a:ext>
                  </a:extLst>
                </a:gridCol>
                <a:gridCol w="4695675">
                  <a:extLst>
                    <a:ext uri="{9D8B030D-6E8A-4147-A177-3AD203B41FA5}">
                      <a16:colId xmlns:a16="http://schemas.microsoft.com/office/drawing/2014/main" val="20001"/>
                    </a:ext>
                  </a:extLst>
                </a:gridCol>
                <a:gridCol w="4695675">
                  <a:extLst>
                    <a:ext uri="{9D8B030D-6E8A-4147-A177-3AD203B41FA5}">
                      <a16:colId xmlns:a16="http://schemas.microsoft.com/office/drawing/2014/main" val="20002"/>
                    </a:ext>
                  </a:extLst>
                </a:gridCol>
              </a:tblGrid>
              <a:tr h="476500">
                <a:tc>
                  <a:txBody>
                    <a:bodyPr/>
                    <a:lstStyle/>
                    <a:p>
                      <a:pPr marL="0" lvl="0" indent="0" algn="ctr" rtl="0">
                        <a:spcBef>
                          <a:spcPts val="0"/>
                        </a:spcBef>
                        <a:spcAft>
                          <a:spcPts val="0"/>
                        </a:spcAft>
                        <a:buNone/>
                      </a:pPr>
                      <a:endParaRPr sz="1500" b="1">
                        <a:latin typeface="Lato"/>
                        <a:ea typeface="Lato"/>
                        <a:cs typeface="Lato"/>
                        <a:sym typeface="Lato"/>
                      </a:endParaRPr>
                    </a:p>
                  </a:txBody>
                  <a:tcPr marL="106900" marR="106900" marT="134375" marB="134375" anchor="ctr">
                    <a:lnL w="9525" cap="flat" cmpd="sng">
                      <a:solidFill>
                        <a:srgbClr val="009BAF">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9BAF">
                          <a:alpha val="0"/>
                        </a:srgbClr>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ctr" rtl="0">
                        <a:spcBef>
                          <a:spcPts val="0"/>
                        </a:spcBef>
                        <a:spcAft>
                          <a:spcPts val="0"/>
                        </a:spcAft>
                        <a:buNone/>
                      </a:pPr>
                      <a:r>
                        <a:rPr lang="en-GB" b="1">
                          <a:solidFill>
                            <a:srgbClr val="FFFFFF"/>
                          </a:solidFill>
                          <a:latin typeface="Lato"/>
                          <a:ea typeface="Lato"/>
                          <a:cs typeface="Lato"/>
                          <a:sym typeface="Lato"/>
                        </a:rPr>
                        <a:t>Year 5</a:t>
                      </a:r>
                      <a:endParaRPr b="1">
                        <a:solidFill>
                          <a:srgbClr val="FFFFFF"/>
                        </a:solidFill>
                        <a:latin typeface="Lato"/>
                        <a:ea typeface="Lato"/>
                        <a:cs typeface="Lato"/>
                        <a:sym typeface="Lato"/>
                      </a:endParaRPr>
                    </a:p>
                  </a:txBody>
                  <a:tcPr marL="106900" marR="106900" marT="134375" marB="13437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4EB5C5"/>
                    </a:solidFill>
                  </a:tcPr>
                </a:tc>
                <a:tc>
                  <a:txBody>
                    <a:bodyPr/>
                    <a:lstStyle/>
                    <a:p>
                      <a:pPr marL="0" lvl="0" indent="0" algn="ctr" rtl="0">
                        <a:spcBef>
                          <a:spcPts val="0"/>
                        </a:spcBef>
                        <a:spcAft>
                          <a:spcPts val="0"/>
                        </a:spcAft>
                        <a:buNone/>
                      </a:pPr>
                      <a:r>
                        <a:rPr lang="en-GB" b="1">
                          <a:solidFill>
                            <a:srgbClr val="FFFFFF"/>
                          </a:solidFill>
                          <a:latin typeface="Lato"/>
                          <a:ea typeface="Lato"/>
                          <a:cs typeface="Lato"/>
                          <a:sym typeface="Lato"/>
                        </a:rPr>
                        <a:t>Year 6</a:t>
                      </a:r>
                      <a:endParaRPr b="1">
                        <a:solidFill>
                          <a:srgbClr val="FFFFFF"/>
                        </a:solidFill>
                        <a:latin typeface="Lato"/>
                        <a:ea typeface="Lato"/>
                        <a:cs typeface="Lato"/>
                        <a:sym typeface="Lato"/>
                      </a:endParaRPr>
                    </a:p>
                  </a:txBody>
                  <a:tcPr marL="106900" marR="106900" marT="134375" marB="13437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4EB5C5"/>
                    </a:solidFill>
                  </a:tcPr>
                </a:tc>
                <a:extLst>
                  <a:ext uri="{0D108BD9-81ED-4DB2-BD59-A6C34878D82A}">
                    <a16:rowId xmlns:a16="http://schemas.microsoft.com/office/drawing/2014/main" val="10000"/>
                  </a:ext>
                </a:extLst>
              </a:tr>
              <a:tr h="1492000">
                <a:tc>
                  <a:txBody>
                    <a:bodyPr/>
                    <a:lstStyle/>
                    <a:p>
                      <a:pPr marL="0" lvl="0" indent="0" algn="ctr" rtl="0">
                        <a:lnSpc>
                          <a:spcPct val="115000"/>
                        </a:lnSpc>
                        <a:spcBef>
                          <a:spcPts val="0"/>
                        </a:spcBef>
                        <a:spcAft>
                          <a:spcPts val="0"/>
                        </a:spcAft>
                        <a:buNone/>
                      </a:pPr>
                      <a:r>
                        <a:rPr lang="en-GB" b="1">
                          <a:solidFill>
                            <a:srgbClr val="009BAF"/>
                          </a:solidFill>
                          <a:latin typeface="Lato"/>
                          <a:ea typeface="Lato"/>
                          <a:cs typeface="Lato"/>
                          <a:sym typeface="Lato"/>
                        </a:rPr>
                        <a:t>Autumn </a:t>
                      </a:r>
                      <a:endParaRPr b="1">
                        <a:solidFill>
                          <a:srgbClr val="009BAF"/>
                        </a:solidFill>
                        <a:latin typeface="Lato"/>
                        <a:ea typeface="Lato"/>
                        <a:cs typeface="Lato"/>
                        <a:sym typeface="Lato"/>
                      </a:endParaRPr>
                    </a:p>
                  </a:txBody>
                  <a:tcPr marL="106900" marR="106900" marT="134375" marB="134375" anchor="ctr">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solidFill>
                      <a:srgbClr val="FFFFFF"/>
                    </a:solidFill>
                  </a:tcPr>
                </a:tc>
                <a:tc>
                  <a:txBody>
                    <a:bodyPr/>
                    <a:lstStyle/>
                    <a:p>
                      <a:pPr marL="0" lvl="0" indent="0" algn="l" rtl="0">
                        <a:lnSpc>
                          <a:spcPct val="150000"/>
                        </a:lnSpc>
                        <a:spcBef>
                          <a:spcPts val="0"/>
                        </a:spcBef>
                        <a:spcAft>
                          <a:spcPts val="0"/>
                        </a:spcAft>
                        <a:buClr>
                          <a:schemeClr val="dk1"/>
                        </a:buClr>
                        <a:buSzPts val="1100"/>
                        <a:buFont typeface="Arial"/>
                        <a:buNone/>
                      </a:pPr>
                      <a:r>
                        <a:rPr lang="en-GB" sz="1000" b="1">
                          <a:solidFill>
                            <a:schemeClr val="hlink"/>
                          </a:solidFill>
                          <a:uFill>
                            <a:noFill/>
                          </a:uFill>
                          <a:latin typeface="Lato"/>
                          <a:ea typeface="Lato"/>
                          <a:cs typeface="Lato"/>
                          <a:sym typeface="Lato"/>
                          <a:hlinkClick r:id="rId3"/>
                        </a:rPr>
                        <a:t>What is life like in the Alps?</a:t>
                      </a:r>
                      <a:endParaRPr sz="1000" b="1">
                        <a:solidFill>
                          <a:schemeClr val="dk1"/>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Lato"/>
                          <a:ea typeface="Lato"/>
                          <a:cs typeface="Lato"/>
                          <a:sym typeface="Lato"/>
                        </a:rPr>
                        <a:t>Discovering the climate of mountain ranges and considering why people choose to visit the Alps, focussing on Innsbruck and identifying the human and physical features that attract tourists. Then applying this learning to investigate tourism in the local area, mapping recreational land use and presenting their findings.</a:t>
                      </a:r>
                      <a:endParaRPr sz="1000">
                        <a:solidFill>
                          <a:schemeClr val="dk1"/>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lnSpc>
                          <a:spcPct val="150000"/>
                        </a:lnSpc>
                        <a:spcBef>
                          <a:spcPts val="0"/>
                        </a:spcBef>
                        <a:spcAft>
                          <a:spcPts val="0"/>
                        </a:spcAft>
                        <a:buClr>
                          <a:schemeClr val="dk1"/>
                        </a:buClr>
                        <a:buSzPts val="1100"/>
                        <a:buFont typeface="Arial"/>
                        <a:buNone/>
                      </a:pPr>
                      <a:r>
                        <a:rPr lang="en-GB" sz="1000" b="1">
                          <a:solidFill>
                            <a:schemeClr val="hlink"/>
                          </a:solidFill>
                          <a:uFill>
                            <a:noFill/>
                          </a:uFill>
                          <a:latin typeface="Lato"/>
                          <a:ea typeface="Lato"/>
                          <a:cs typeface="Lato"/>
                          <a:sym typeface="Lato"/>
                          <a:hlinkClick r:id="rId4"/>
                        </a:rPr>
                        <a:t>Why does population change?</a:t>
                      </a:r>
                      <a:endParaRPr sz="1000" b="1">
                        <a:solidFill>
                          <a:schemeClr val="dk1"/>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latin typeface="Lato"/>
                          <a:ea typeface="Lato"/>
                          <a:cs typeface="Lato"/>
                          <a:sym typeface="Lato"/>
                        </a:rPr>
                        <a:t>Looking at global population distribution, thinking about why certain areas are more populated than others. Exploring the factors that influence birth and death rates and using case studies to illustrate these. Exploring the social, economic and environmental push and pull factors that influence migration. Fieldwork is carried out to explore the impact of population on the local environment.</a:t>
                      </a:r>
                      <a:endParaRPr sz="1000">
                        <a:solidFill>
                          <a:schemeClr val="dk1"/>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1"/>
                  </a:ext>
                </a:extLst>
              </a:tr>
              <a:tr h="1770000">
                <a:tc>
                  <a:txBody>
                    <a:bodyPr/>
                    <a:lstStyle/>
                    <a:p>
                      <a:pPr marL="0" lvl="0" indent="0" algn="ctr" rtl="0">
                        <a:lnSpc>
                          <a:spcPct val="115000"/>
                        </a:lnSpc>
                        <a:spcBef>
                          <a:spcPts val="0"/>
                        </a:spcBef>
                        <a:spcAft>
                          <a:spcPts val="0"/>
                        </a:spcAft>
                        <a:buNone/>
                      </a:pPr>
                      <a:r>
                        <a:rPr lang="en-GB" b="1">
                          <a:solidFill>
                            <a:srgbClr val="009BAF"/>
                          </a:solidFill>
                          <a:latin typeface="Lato"/>
                          <a:ea typeface="Lato"/>
                          <a:cs typeface="Lato"/>
                          <a:sym typeface="Lato"/>
                        </a:rPr>
                        <a:t>Spring </a:t>
                      </a:r>
                      <a:endParaRPr b="1">
                        <a:solidFill>
                          <a:srgbClr val="009BAF"/>
                        </a:solidFill>
                        <a:latin typeface="Lato"/>
                        <a:ea typeface="Lato"/>
                        <a:cs typeface="Lato"/>
                        <a:sym typeface="Lato"/>
                      </a:endParaRPr>
                    </a:p>
                  </a:txBody>
                  <a:tcPr marL="106900" marR="106900" marT="134375" marB="134375" anchor="ctr">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solidFill>
                      <a:srgbClr val="FFFFFF"/>
                    </a:solidFill>
                  </a:tcPr>
                </a:tc>
                <a:tc>
                  <a:txBody>
                    <a:bodyPr/>
                    <a:lstStyle/>
                    <a:p>
                      <a:pPr marL="0" lvl="0" indent="0" algn="l" rtl="0">
                        <a:lnSpc>
                          <a:spcPct val="150000"/>
                        </a:lnSpc>
                        <a:spcBef>
                          <a:spcPts val="0"/>
                        </a:spcBef>
                        <a:spcAft>
                          <a:spcPts val="0"/>
                        </a:spcAft>
                        <a:buClr>
                          <a:srgbClr val="000000"/>
                        </a:buClr>
                        <a:buSzPts val="1100"/>
                        <a:buFont typeface="Arial"/>
                        <a:buNone/>
                      </a:pPr>
                      <a:r>
                        <a:rPr lang="en-GB" sz="1000" b="1">
                          <a:solidFill>
                            <a:schemeClr val="hlink"/>
                          </a:solidFill>
                          <a:uFill>
                            <a:noFill/>
                          </a:uFill>
                          <a:latin typeface="Lato"/>
                          <a:ea typeface="Lato"/>
                          <a:cs typeface="Lato"/>
                          <a:sym typeface="Lato"/>
                          <a:hlinkClick r:id="rId5"/>
                        </a:rPr>
                        <a:t>Why do oceans matter?</a:t>
                      </a:r>
                      <a:r>
                        <a:rPr lang="en-GB" sz="1000" b="1">
                          <a:solidFill>
                            <a:schemeClr val="dk1"/>
                          </a:solidFill>
                          <a:latin typeface="Lato"/>
                          <a:ea typeface="Lato"/>
                          <a:cs typeface="Lato"/>
                          <a:sym typeface="Lato"/>
                        </a:rPr>
                        <a:t> </a:t>
                      </a:r>
                      <a:endParaRPr sz="1000" b="1">
                        <a:solidFill>
                          <a:srgbClr val="000000"/>
                        </a:solidFill>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r>
                        <a:rPr lang="en-GB" sz="1000">
                          <a:latin typeface="Lato"/>
                          <a:ea typeface="Lato"/>
                          <a:cs typeface="Lato"/>
                          <a:sym typeface="Lato"/>
                        </a:rPr>
                        <a:t>Exploring the significance of our oceans, learning how humans use and impact them and how this has changed over time. Studying the Great Barrier Reef and how plastic and pollution is damaging this marine environment, and considering positive environmental changes that can be made including making  eco-friendly choices. Using fieldwork skills to investigate the amount and type of litter in a marine environment.</a:t>
                      </a:r>
                      <a:endParaRPr sz="1000">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endParaRPr sz="1000">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lnSpc>
                          <a:spcPct val="150000"/>
                        </a:lnSpc>
                        <a:spcBef>
                          <a:spcPts val="0"/>
                        </a:spcBef>
                        <a:spcAft>
                          <a:spcPts val="0"/>
                        </a:spcAft>
                        <a:buClr>
                          <a:srgbClr val="000000"/>
                        </a:buClr>
                        <a:buSzPts val="1100"/>
                        <a:buFont typeface="Arial"/>
                        <a:buNone/>
                      </a:pPr>
                      <a:r>
                        <a:rPr lang="en-GB" sz="1000" b="1">
                          <a:solidFill>
                            <a:srgbClr val="4285F4"/>
                          </a:solidFill>
                          <a:uFill>
                            <a:noFill/>
                          </a:uFill>
                          <a:latin typeface="Lato"/>
                          <a:ea typeface="Lato"/>
                          <a:cs typeface="Lato"/>
                          <a:sym typeface="Lato"/>
                          <a:hlinkClick r:id="rId6">
                            <a:extLst>
                              <a:ext uri="{A12FA001-AC4F-418D-AE19-62706E023703}">
                                <ahyp:hlinkClr xmlns:ahyp="http://schemas.microsoft.com/office/drawing/2018/hyperlinkcolor" val="tx"/>
                              </a:ext>
                            </a:extLst>
                          </a:hlinkClick>
                        </a:rPr>
                        <a:t>Where does our energy come from?</a:t>
                      </a:r>
                      <a:endParaRPr sz="1000" b="1">
                        <a:solidFill>
                          <a:srgbClr val="000000"/>
                        </a:solidFill>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r>
                        <a:rPr lang="en-GB" sz="1000">
                          <a:latin typeface="Lato"/>
                          <a:ea typeface="Lato"/>
                          <a:cs typeface="Lato"/>
                          <a:sym typeface="Lato"/>
                        </a:rPr>
                        <a:t>Learning about time zones around the world while exploring natural resources and energy found in the United States and the United Kingdom</a:t>
                      </a:r>
                      <a:r>
                        <a:rPr lang="en-GB" sz="1000">
                          <a:solidFill>
                            <a:schemeClr val="dk1"/>
                          </a:solidFill>
                          <a:latin typeface="Lato"/>
                          <a:ea typeface="Lato"/>
                          <a:cs typeface="Lato"/>
                          <a:sym typeface="Lato"/>
                        </a:rPr>
                        <a:t>. L</a:t>
                      </a:r>
                      <a:r>
                        <a:rPr lang="en-GB" sz="1000">
                          <a:latin typeface="Lato"/>
                          <a:ea typeface="Lato"/>
                          <a:cs typeface="Lato"/>
                          <a:sym typeface="Lato"/>
                        </a:rPr>
                        <a:t>earning about renewable and non-renewable energy sources and the impacts these have on society, economy and environment. Carrying out a fieldwork investigation, looking into the best location for a solar panel on the school grounds.</a:t>
                      </a:r>
                      <a:endParaRPr sz="1000">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endParaRPr sz="1000">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2"/>
                  </a:ext>
                </a:extLst>
              </a:tr>
              <a:tr h="1770000">
                <a:tc>
                  <a:txBody>
                    <a:bodyPr/>
                    <a:lstStyle/>
                    <a:p>
                      <a:pPr marL="0" lvl="0" indent="0" algn="ctr" rtl="0">
                        <a:lnSpc>
                          <a:spcPct val="115000"/>
                        </a:lnSpc>
                        <a:spcBef>
                          <a:spcPts val="0"/>
                        </a:spcBef>
                        <a:spcAft>
                          <a:spcPts val="0"/>
                        </a:spcAft>
                        <a:buNone/>
                      </a:pPr>
                      <a:r>
                        <a:rPr lang="en-GB" b="1">
                          <a:solidFill>
                            <a:srgbClr val="009BAF"/>
                          </a:solidFill>
                          <a:latin typeface="Lato"/>
                          <a:ea typeface="Lato"/>
                          <a:cs typeface="Lato"/>
                          <a:sym typeface="Lato"/>
                        </a:rPr>
                        <a:t>Summer </a:t>
                      </a:r>
                      <a:endParaRPr b="1">
                        <a:solidFill>
                          <a:srgbClr val="009BAF"/>
                        </a:solidFill>
                        <a:latin typeface="Lato"/>
                        <a:ea typeface="Lato"/>
                        <a:cs typeface="Lato"/>
                        <a:sym typeface="Lato"/>
                      </a:endParaRPr>
                    </a:p>
                  </a:txBody>
                  <a:tcPr marL="106900" marR="106900" marT="134375" marB="134375" anchor="ctr">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solidFill>
                      <a:srgbClr val="FFFFFF"/>
                    </a:solidFill>
                  </a:tcPr>
                </a:tc>
                <a:tc>
                  <a:txBody>
                    <a:bodyPr/>
                    <a:lstStyle/>
                    <a:p>
                      <a:pPr marL="0" lvl="0" indent="0" algn="l" rtl="0">
                        <a:lnSpc>
                          <a:spcPct val="150000"/>
                        </a:lnSpc>
                        <a:spcBef>
                          <a:spcPts val="0"/>
                        </a:spcBef>
                        <a:spcAft>
                          <a:spcPts val="0"/>
                        </a:spcAft>
                        <a:buClr>
                          <a:srgbClr val="000000"/>
                        </a:buClr>
                        <a:buSzPts val="1100"/>
                        <a:buFont typeface="Arial"/>
                        <a:buNone/>
                      </a:pPr>
                      <a:r>
                        <a:rPr lang="en-GB" sz="1000" b="1">
                          <a:solidFill>
                            <a:schemeClr val="hlink"/>
                          </a:solidFill>
                          <a:uFill>
                            <a:noFill/>
                          </a:uFill>
                          <a:latin typeface="Lato"/>
                          <a:ea typeface="Lato"/>
                          <a:cs typeface="Lato"/>
                          <a:sym typeface="Lato"/>
                          <a:hlinkClick r:id="rId7"/>
                        </a:rPr>
                        <a:t>Would you like to live in the desert?</a:t>
                      </a:r>
                      <a:endParaRPr sz="1000" b="1">
                        <a:solidFill>
                          <a:srgbClr val="000000"/>
                        </a:solidFill>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r>
                        <a:rPr lang="en-GB" sz="1000">
                          <a:latin typeface="Lato"/>
                          <a:ea typeface="Lato"/>
                          <a:cs typeface="Lato"/>
                          <a:sym typeface="Lato"/>
                        </a:rPr>
                        <a:t>Recapping biomes with focus on hot desert biomes and their various characteristics, mapping the largest global deserts. The Mojave Desert is used as a case study to support learning about the physical features of a desert. Exploring h</a:t>
                      </a:r>
                      <a:r>
                        <a:rPr lang="en-GB" sz="1000">
                          <a:solidFill>
                            <a:schemeClr val="dk1"/>
                          </a:solidFill>
                          <a:latin typeface="Lato"/>
                          <a:ea typeface="Lato"/>
                          <a:cs typeface="Lato"/>
                          <a:sym typeface="Lato"/>
                        </a:rPr>
                        <a:t>ow humans use deserts and the environmental threats that can occur in this landscape.</a:t>
                      </a:r>
                      <a:endParaRPr sz="1000" b="1">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lnSpc>
                          <a:spcPct val="100000"/>
                        </a:lnSpc>
                        <a:spcBef>
                          <a:spcPts val="0"/>
                        </a:spcBef>
                        <a:spcAft>
                          <a:spcPts val="0"/>
                        </a:spcAft>
                        <a:buClr>
                          <a:schemeClr val="dk1"/>
                        </a:buClr>
                        <a:buSzPts val="1100"/>
                        <a:buFont typeface="Arial"/>
                        <a:buNone/>
                      </a:pPr>
                      <a:r>
                        <a:rPr lang="en-GB" sz="1000" b="1">
                          <a:solidFill>
                            <a:schemeClr val="hlink"/>
                          </a:solidFill>
                          <a:uFill>
                            <a:noFill/>
                          </a:uFill>
                          <a:latin typeface="Lato"/>
                          <a:ea typeface="Lato"/>
                          <a:cs typeface="Lato"/>
                          <a:sym typeface="Lato"/>
                          <a:hlinkClick r:id="rId8"/>
                        </a:rPr>
                        <a:t>Can I carry out an independent fieldwork enquiry?</a:t>
                      </a:r>
                      <a:endParaRPr sz="1000" b="1">
                        <a:latin typeface="Lato"/>
                        <a:ea typeface="Lato"/>
                        <a:cs typeface="Lato"/>
                        <a:sym typeface="Lato"/>
                      </a:endParaRPr>
                    </a:p>
                    <a:p>
                      <a:pPr marL="0" lvl="0" indent="0" algn="l" rtl="0">
                        <a:lnSpc>
                          <a:spcPct val="100000"/>
                        </a:lnSpc>
                        <a:spcBef>
                          <a:spcPts val="0"/>
                        </a:spcBef>
                        <a:spcAft>
                          <a:spcPts val="0"/>
                        </a:spcAft>
                        <a:buClr>
                          <a:schemeClr val="dk1"/>
                        </a:buClr>
                        <a:buSzPts val="1100"/>
                        <a:buFont typeface="Arial"/>
                        <a:buNone/>
                      </a:pPr>
                      <a:endParaRPr sz="1000" b="1">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r>
                        <a:rPr lang="en-GB" sz="1000">
                          <a:latin typeface="Lato"/>
                          <a:ea typeface="Lato"/>
                          <a:cs typeface="Lato"/>
                          <a:sym typeface="Lato"/>
                        </a:rPr>
                        <a:t>Planning and carrying out an independent enquiry, exploring an issue in the local area. Developing an enquiry question, designing data collection methods, and recording, analysing and presenting the findings. </a:t>
                      </a:r>
                      <a:endParaRPr sz="1000">
                        <a:latin typeface="Lato"/>
                        <a:ea typeface="Lato"/>
                        <a:cs typeface="Lato"/>
                        <a:sym typeface="Lato"/>
                      </a:endParaRPr>
                    </a:p>
                    <a:p>
                      <a:pPr marL="0" lvl="0" indent="0" algn="l" rtl="0">
                        <a:lnSpc>
                          <a:spcPct val="115000"/>
                        </a:lnSpc>
                        <a:spcBef>
                          <a:spcPts val="0"/>
                        </a:spcBef>
                        <a:spcAft>
                          <a:spcPts val="0"/>
                        </a:spcAft>
                        <a:buClr>
                          <a:srgbClr val="000000"/>
                        </a:buClr>
                        <a:buSzPts val="1100"/>
                        <a:buFont typeface="Arial"/>
                        <a:buNone/>
                      </a:pPr>
                      <a:endParaRPr sz="800" b="1">
                        <a:latin typeface="Lato"/>
                        <a:ea typeface="Lato"/>
                        <a:cs typeface="Lato"/>
                        <a:sym typeface="Lato"/>
                      </a:endParaRPr>
                    </a:p>
                  </a:txBody>
                  <a:tcPr marL="106900" marR="106900" marT="134375" marB="13437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279" name="Google Shape;279;p40"/>
          <p:cNvSpPr txBox="1">
            <a:spLocks noGrp="1"/>
          </p:cNvSpPr>
          <p:nvPr>
            <p:ph type="sldNum" idx="12"/>
          </p:nvPr>
        </p:nvSpPr>
        <p:spPr>
          <a:xfrm>
            <a:off x="10050300" y="7151559"/>
            <a:ext cx="641700" cy="578700"/>
          </a:xfrm>
          <a:prstGeom prst="rect">
            <a:avLst/>
          </a:prstGeom>
        </p:spPr>
        <p:txBody>
          <a:bodyPr spcFirstLastPara="1" wrap="square" lIns="104875" tIns="104875" rIns="104875" bIns="104875" anchor="t" anchorCtr="0">
            <a:noAutofit/>
          </a:bodyPr>
          <a:lstStyle/>
          <a:p>
            <a:pPr marL="0" lvl="0" indent="0" algn="r" rtl="0">
              <a:spcBef>
                <a:spcPts val="0"/>
              </a:spcBef>
              <a:spcAft>
                <a:spcPts val="0"/>
              </a:spcAft>
              <a:buNone/>
            </a:pPr>
            <a:fld id="{00000000-1234-1234-1234-123412341234}" type="slidenum">
              <a:rPr lang="en-GB"/>
              <a:t>5</a:t>
            </a:fld>
            <a:endParaRPr/>
          </a:p>
        </p:txBody>
      </p:sp>
      <p:sp>
        <p:nvSpPr>
          <p:cNvPr id="280" name="Google Shape;280;p40">
            <a:hlinkClick r:id="rId9"/>
          </p:cNvPr>
          <p:cNvSpPr/>
          <p:nvPr/>
        </p:nvSpPr>
        <p:spPr>
          <a:xfrm>
            <a:off x="0" y="7141550"/>
            <a:ext cx="10692000" cy="43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81" name="Google Shape;281;p40">
            <a:hlinkClick r:id="rId9"/>
          </p:cNvPr>
          <p:cNvSpPr/>
          <p:nvPr/>
        </p:nvSpPr>
        <p:spPr>
          <a:xfrm>
            <a:off x="-13050" y="0"/>
            <a:ext cx="10692000" cy="491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Tree>
  </p:cSld>
  <p:clrMapOvr>
    <a:masterClrMapping/>
  </p:clrMapOvr>
</p:sld>
</file>

<file path=ppt/theme/theme1.xml><?xml version="1.0" encoding="utf-8"?>
<a:theme xmlns:a="http://schemas.openxmlformats.org/drawingml/2006/main" name="A4 Landscape Template">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1789F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1789F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1572</Words>
  <Application>Microsoft Office PowerPoint</Application>
  <PresentationFormat>Custom</PresentationFormat>
  <Paragraphs>109</Paragraphs>
  <Slides>5</Slides>
  <Notes>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5</vt:i4>
      </vt:variant>
    </vt:vector>
  </HeadingPairs>
  <TitlesOfParts>
    <vt:vector size="10" baseType="lpstr">
      <vt:lpstr>Lato</vt:lpstr>
      <vt:lpstr>Caveat</vt:lpstr>
      <vt:lpstr>Arial</vt:lpstr>
      <vt:lpstr>A4 Landscape Template</vt:lpstr>
      <vt:lpstr>Simple Light</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 Howard</dc:creator>
  <cp:lastModifiedBy>K Howard</cp:lastModifiedBy>
  <cp:revision>1</cp:revision>
  <dcterms:modified xsi:type="dcterms:W3CDTF">2024-05-24T09:20:09Z</dcterms:modified>
</cp:coreProperties>
</file>