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144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63363-4FCE-414A-AB4E-D1A18F25BCA5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4D0E8-D171-48C5-8824-F01BB7A39FC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5575" y="18743"/>
            <a:ext cx="6857143" cy="914285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84872" y="421391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Rockwell Extra Bold" panose="02060903040505020403" pitchFamily="18" charset="0"/>
              </a:rPr>
              <a:t>I’m </a:t>
            </a:r>
            <a:r>
              <a:rPr lang="en-US" sz="32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Rockwell Extra Bold" panose="02060903040505020403" pitchFamily="18" charset="0"/>
              </a:rPr>
              <a:t>Mrs</a:t>
            </a:r>
            <a:r>
              <a:rPr 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Rockwell Extra Bold" panose="02060903040505020403" pitchFamily="18" charset="0"/>
              </a:rPr>
              <a:t> Walker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19401" y="1320968"/>
            <a:ext cx="32767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 </a:t>
            </a:r>
            <a:r>
              <a:rPr lang="en-US" sz="1200" dirty="0">
                <a:latin typeface="Comic Sans MS" panose="030F0702030302020204" pitchFamily="66" charset="0"/>
              </a:rPr>
              <a:t>Hello everyone! </a:t>
            </a:r>
          </a:p>
          <a:p>
            <a:pPr algn="ctr"/>
            <a:r>
              <a:rPr lang="en-US" sz="1200" dirty="0">
                <a:latin typeface="Comic Sans MS" panose="030F0702030302020204" pitchFamily="66" charset="0"/>
              </a:rPr>
              <a:t>I am so excited to be your new teacher in Foundation 2 from September. It’s going to be a year full of fun, learning and lots of adventures. I thought that you would like to know a little more about me before we start our time together</a:t>
            </a:r>
            <a:r>
              <a:rPr lang="en-US" sz="1400" dirty="0">
                <a:latin typeface="Comic Sans MS" panose="030F0702030302020204" pitchFamily="66" charset="0"/>
              </a:rPr>
              <a:t>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19363" y="7162800"/>
            <a:ext cx="259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Purple</a:t>
            </a:r>
          </a:p>
        </p:txBody>
      </p:sp>
      <p:sp>
        <p:nvSpPr>
          <p:cNvPr id="6" name="Rectangle 5"/>
          <p:cNvSpPr/>
          <p:nvPr/>
        </p:nvSpPr>
        <p:spPr>
          <a:xfrm>
            <a:off x="2990193" y="7374775"/>
            <a:ext cx="6559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FFFF00"/>
                </a:solidFill>
              </a:rPr>
              <a:t>Spring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958893" y="7598550"/>
            <a:ext cx="5845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92D050"/>
                </a:solidFill>
              </a:rPr>
              <a:t>Pasta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7772400"/>
            <a:ext cx="14761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B0F0"/>
                </a:solidFill>
              </a:rPr>
              <a:t>A nice cup of tea!</a:t>
            </a:r>
          </a:p>
        </p:txBody>
      </p:sp>
      <p:sp>
        <p:nvSpPr>
          <p:cNvPr id="9" name="Rectangle 8"/>
          <p:cNvSpPr/>
          <p:nvPr/>
        </p:nvSpPr>
        <p:spPr>
          <a:xfrm>
            <a:off x="2958893" y="7999781"/>
            <a:ext cx="24485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Anything from the movie Coco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71800" y="8215952"/>
            <a:ext cx="17541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</a:rPr>
              <a:t>The Everywhere bear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71800" y="8427927"/>
            <a:ext cx="96366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FF3399"/>
                </a:solidFill>
              </a:rPr>
              <a:t>Swimming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2514600"/>
            <a:ext cx="21336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551160" y="4558665"/>
            <a:ext cx="2274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I have two wonderful children, Ava 10 and Ivy 7 and a fantastic husband!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1320968"/>
            <a:ext cx="2362200" cy="2005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7" name="AutoShape 2" descr="https://mail.google.com/mail/u/0?ui=2&amp;ik=e129b26484&amp;attid=0.1.1&amp;permmsgid=msg-f:1671107742856155818&amp;th=1730f7a3625892aa&amp;view=fimg&amp;sz=s0-l75-ft&amp;attbid=ANGjdJ9QYYn-ww36W3N5oCzZWkyYZAiJ1BPCY08fWRpvVW9GjJOkJMFn7bu5dgoVGiPmJjHjHHLAo4t8t2r6krtrEl2P_CrT4kE6lBnR1jDO_mVOzg09TXXDe6H1XvI&amp;disp=em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393318" y="3550588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I also have a  </a:t>
            </a:r>
            <a:r>
              <a:rPr lang="en-GB" sz="1200" dirty="0" err="1">
                <a:latin typeface="Comic Sans MS" panose="030F0702030302020204" pitchFamily="66" charset="0"/>
              </a:rPr>
              <a:t>Poochon</a:t>
            </a:r>
            <a:r>
              <a:rPr lang="en-GB" sz="1200" dirty="0">
                <a:latin typeface="Comic Sans MS" panose="030F0702030302020204" pitchFamily="66" charset="0"/>
              </a:rPr>
              <a:t> called Mavis. She is 3 years s old now and we love her so much!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5082064"/>
            <a:ext cx="1371600" cy="1318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2884436" y="5459008"/>
            <a:ext cx="2756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200" dirty="0">
              <a:latin typeface="Comic Sans MS" panose="030F0702030302020204" pitchFamily="66" charset="0"/>
            </a:endParaRP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 I can’t wait to teach you all in September!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7368" y="5789651"/>
            <a:ext cx="316961" cy="31568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024" y="1270492"/>
            <a:ext cx="1749176" cy="207780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/>
          <a:srcRect l="1646" t="12862" r="618" b="1125"/>
          <a:stretch/>
        </p:blipFill>
        <p:spPr>
          <a:xfrm>
            <a:off x="3145698" y="2792815"/>
            <a:ext cx="2950473" cy="166158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6"/>
          <a:srcRect t="5448" r="4717"/>
          <a:stretch/>
        </p:blipFill>
        <p:spPr>
          <a:xfrm>
            <a:off x="870323" y="4302016"/>
            <a:ext cx="1703560" cy="21955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125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Rockwell Extra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Nicole Alderson</dc:creator>
  <cp:lastModifiedBy>K Walker</cp:lastModifiedBy>
  <cp:revision>12</cp:revision>
  <cp:lastPrinted>2023-06-15T10:36:09Z</cp:lastPrinted>
  <dcterms:created xsi:type="dcterms:W3CDTF">2014-08-17T13:18:08Z</dcterms:created>
  <dcterms:modified xsi:type="dcterms:W3CDTF">2023-06-15T14:17:08Z</dcterms:modified>
</cp:coreProperties>
</file>